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32918400" cx="43891200"/>
  <p:notesSz cx="7102475" cy="8991600"/>
  <p:embeddedFontLst>
    <p:embeddedFont>
      <p:font typeface="Tahoma"/>
      <p:regular r:id="rId7"/>
      <p:bold r:id="rId8"/>
    </p:embeddedFont>
    <p:embeddedFont>
      <p:font typeface="Helvetica Neue"/>
      <p:regular r:id="rId9"/>
      <p:bold r:id="rId10"/>
      <p:italic r:id="rId11"/>
      <p:boldItalic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orient="horz" pos="432">
          <p15:clr>
            <a:srgbClr val="A4A3A4"/>
          </p15:clr>
        </p15:guide>
        <p15:guide id="3" orient="horz" pos="16656">
          <p15:clr>
            <a:srgbClr val="A4A3A4"/>
          </p15:clr>
        </p15:guide>
        <p15:guide id="4" orient="horz" pos="4512">
          <p15:clr>
            <a:srgbClr val="A4A3A4"/>
          </p15:clr>
        </p15:guide>
        <p15:guide id="5" orient="horz" pos="20304">
          <p15:clr>
            <a:srgbClr val="A4A3A4"/>
          </p15:clr>
        </p15:guide>
        <p15:guide id="6" pos="453">
          <p15:clr>
            <a:srgbClr val="A4A3A4"/>
          </p15:clr>
        </p15:guide>
        <p15:guide id="7" pos="6747">
          <p15:clr>
            <a:srgbClr val="A4A3A4"/>
          </p15:clr>
        </p15:guide>
        <p15:guide id="8" pos="7200">
          <p15:clr>
            <a:srgbClr val="A4A3A4"/>
          </p15:clr>
        </p15:guide>
        <p15:guide id="9" pos="13577">
          <p15:clr>
            <a:srgbClr val="A4A3A4"/>
          </p15:clr>
        </p15:guide>
        <p15:guide id="10" pos="14030">
          <p15:clr>
            <a:srgbClr val="A4A3A4"/>
          </p15:clr>
        </p15:guide>
        <p15:guide id="11" pos="20407">
          <p15:clr>
            <a:srgbClr val="A4A3A4"/>
          </p15:clr>
        </p15:guide>
        <p15:guide id="12" pos="20859">
          <p15:clr>
            <a:srgbClr val="A4A3A4"/>
          </p15:clr>
        </p15:guide>
        <p15:guide id="13" pos="27195">
          <p15:clr>
            <a:srgbClr val="A4A3A4"/>
          </p15:clr>
        </p15:guide>
      </p15:sldGuideLst>
    </p:ext>
    <p:ext uri="http://customooxmlschemas.google.com/">
      <go:slidesCustomData xmlns:go="http://customooxmlschemas.google.com/" r:id="rId13" roundtripDataSignature="AMtx7mgFoZ9ar4rIEWfodBnqc2kz38zF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432" orient="horz"/>
        <p:guide pos="16656" orient="horz"/>
        <p:guide pos="4512" orient="horz"/>
        <p:guide pos="20304" orient="horz"/>
        <p:guide pos="453"/>
        <p:guide pos="6747"/>
        <p:guide pos="7200"/>
        <p:guide pos="13577"/>
        <p:guide pos="14030"/>
        <p:guide pos="20407"/>
        <p:guide pos="20859"/>
        <p:guide pos="27195"/>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HelveticaNeue-italic.fntdata"/><Relationship Id="rId10" Type="http://schemas.openxmlformats.org/officeDocument/2006/relationships/font" Target="fonts/HelveticaNeue-bold.fntdata"/><Relationship Id="rId13" Type="http://customschemas.google.com/relationships/presentationmetadata" Target="metadata"/><Relationship Id="rId12" Type="http://schemas.openxmlformats.org/officeDocument/2006/relationships/font" Target="fonts/HelveticaNeue-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HelveticaNeu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Tahoma-regular.fntdata"/><Relationship Id="rId8" Type="http://schemas.openxmlformats.org/officeDocument/2006/relationships/font" Target="fonts/Tahom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8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4038600" y="0"/>
            <a:ext cx="30480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347107" y="685800"/>
            <a:ext cx="4468500" cy="3352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267200"/>
            <a:ext cx="5257800" cy="40386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534400"/>
            <a:ext cx="30480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5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4038600" y="8534400"/>
            <a:ext cx="30480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47107" y="685800"/>
            <a:ext cx="4468500" cy="33528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 name="Google Shape;86;p1:notes"/>
          <p:cNvSpPr txBox="1"/>
          <p:nvPr>
            <p:ph idx="1" type="body"/>
          </p:nvPr>
        </p:nvSpPr>
        <p:spPr>
          <a:xfrm>
            <a:off x="914400" y="4267200"/>
            <a:ext cx="5257800" cy="4038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3"/>
          <p:cNvSpPr txBox="1"/>
          <p:nvPr>
            <p:ph idx="10" type="dt"/>
          </p:nvPr>
        </p:nvSpPr>
        <p:spPr>
          <a:xfrm>
            <a:off x="3291568"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l">
              <a:lnSpc>
                <a:spcPct val="100000"/>
              </a:lnSpc>
              <a:spcBef>
                <a:spcPts val="0"/>
              </a:spcBef>
              <a:spcAft>
                <a:spcPts val="0"/>
              </a:spcAft>
              <a:buSzPts val="1400"/>
              <a:buNone/>
              <a:defRPr b="0" i="0" sz="7400" u="none" cap="none" strike="noStrike">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17" name="Google Shape;17;p3"/>
          <p:cNvSpPr txBox="1"/>
          <p:nvPr>
            <p:ph idx="11" type="ftr"/>
          </p:nvPr>
        </p:nvSpPr>
        <p:spPr>
          <a:xfrm>
            <a:off x="14996433" y="29992638"/>
            <a:ext cx="138984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ctr">
              <a:lnSpc>
                <a:spcPct val="100000"/>
              </a:lnSpc>
              <a:spcBef>
                <a:spcPts val="0"/>
              </a:spcBef>
              <a:spcAft>
                <a:spcPts val="0"/>
              </a:spcAft>
              <a:buSzPts val="1400"/>
              <a:buNone/>
              <a:defRPr b="0" i="0" sz="7400" u="none" cap="none" strike="noStrike">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18" name="Google Shape;18;p3"/>
          <p:cNvSpPr txBox="1"/>
          <p:nvPr>
            <p:ph idx="12" type="sldNum"/>
          </p:nvPr>
        </p:nvSpPr>
        <p:spPr>
          <a:xfrm>
            <a:off x="31455633"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indent="0" lvl="0"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2"/>
          <p:cNvSpPr txBox="1"/>
          <p:nvPr>
            <p:ph type="title"/>
          </p:nvPr>
        </p:nvSpPr>
        <p:spPr>
          <a:xfrm>
            <a:off x="3291568" y="2925763"/>
            <a:ext cx="37308000" cy="5486400"/>
          </a:xfrm>
          <a:prstGeom prst="rect">
            <a:avLst/>
          </a:prstGeom>
          <a:noFill/>
          <a:ln>
            <a:noFill/>
          </a:ln>
          <a:effectLst>
            <a:outerShdw blurRad="63500" rotWithShape="0" algn="ctr">
              <a:srgbClr val="000000">
                <a:alpha val="73333"/>
              </a:srgbClr>
            </a:outerShdw>
          </a:effectLst>
        </p:spPr>
        <p:txBody>
          <a:bodyPr anchorCtr="0" anchor="ctr" bIns="240350" lIns="480700" spcFirstLastPara="1" rIns="480700" wrap="square" tIns="240350">
            <a:noAutofit/>
          </a:bodyPr>
          <a:lstStyle>
            <a:lvl1pPr lvl="0"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1pPr>
            <a:lvl2pPr lvl="1"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2pPr>
            <a:lvl3pPr lvl="2"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3pPr>
            <a:lvl4pPr lvl="3"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4pPr>
            <a:lvl5pPr lvl="4"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5pPr>
            <a:lvl6pPr lvl="5"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6pPr>
            <a:lvl7pPr lvl="6"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7pPr>
            <a:lvl8pPr lvl="7"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8pPr>
            <a:lvl9pPr lvl="8"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9pPr>
          </a:lstStyle>
          <a:p/>
        </p:txBody>
      </p:sp>
      <p:sp>
        <p:nvSpPr>
          <p:cNvPr id="74" name="Google Shape;74;p12"/>
          <p:cNvSpPr txBox="1"/>
          <p:nvPr>
            <p:ph idx="1" type="body"/>
          </p:nvPr>
        </p:nvSpPr>
        <p:spPr>
          <a:xfrm rot="5400000">
            <a:off x="12069782" y="730973"/>
            <a:ext cx="19751700" cy="37308000"/>
          </a:xfrm>
          <a:prstGeom prst="rect">
            <a:avLst/>
          </a:prstGeom>
          <a:noFill/>
          <a:ln>
            <a:noFill/>
          </a:ln>
          <a:effectLst>
            <a:outerShdw blurRad="63500" rotWithShape="0" algn="ctr">
              <a:srgbClr val="000000">
                <a:alpha val="73333"/>
              </a:srgbClr>
            </a:outerShdw>
          </a:effectLst>
        </p:spPr>
        <p:txBody>
          <a:bodyPr anchorCtr="0" anchor="t" bIns="240350" lIns="480700" spcFirstLastPara="1" rIns="480700" wrap="square" tIns="240350">
            <a:noAutofit/>
          </a:bodyPr>
          <a:lstStyle>
            <a:lvl1pPr indent="-1295400" lvl="0" marL="457200" marR="0" algn="l">
              <a:lnSpc>
                <a:spcPct val="100000"/>
              </a:lnSpc>
              <a:spcBef>
                <a:spcPts val="3360"/>
              </a:spcBef>
              <a:spcAft>
                <a:spcPts val="0"/>
              </a:spcAft>
              <a:buClr>
                <a:srgbClr val="FFCC00"/>
              </a:buClr>
              <a:buSzPts val="16800"/>
              <a:buFont typeface="Noto Sans Symbols"/>
              <a:buChar char="•"/>
              <a:defRPr b="0" i="0" sz="16800" u="none" cap="none" strike="noStrike">
                <a:solidFill>
                  <a:schemeClr val="lt1"/>
                </a:solidFill>
                <a:latin typeface="Tahoma"/>
                <a:ea typeface="Tahoma"/>
                <a:cs typeface="Tahoma"/>
                <a:sym typeface="Tahoma"/>
              </a:defRPr>
            </a:lvl1pPr>
            <a:lvl2pPr indent="-1162050" lvl="1" marL="914400" marR="0" algn="l">
              <a:lnSpc>
                <a:spcPct val="100000"/>
              </a:lnSpc>
              <a:spcBef>
                <a:spcPts val="2940"/>
              </a:spcBef>
              <a:spcAft>
                <a:spcPts val="0"/>
              </a:spcAft>
              <a:buClr>
                <a:srgbClr val="FF6600"/>
              </a:buClr>
              <a:buSzPts val="14700"/>
              <a:buFont typeface="Noto Sans Symbols"/>
              <a:buChar char="•"/>
              <a:defRPr b="0" i="0" sz="14700" u="none" cap="none" strike="noStrike">
                <a:solidFill>
                  <a:schemeClr val="lt1"/>
                </a:solidFill>
                <a:latin typeface="Tahoma"/>
                <a:ea typeface="Tahoma"/>
                <a:cs typeface="Tahoma"/>
                <a:sym typeface="Tahoma"/>
              </a:defRPr>
            </a:lvl2pPr>
            <a:lvl3pPr indent="-1028700" lvl="2" marL="1371600" marR="0" algn="l">
              <a:lnSpc>
                <a:spcPct val="100000"/>
              </a:lnSpc>
              <a:spcBef>
                <a:spcPts val="2520"/>
              </a:spcBef>
              <a:spcAft>
                <a:spcPts val="0"/>
              </a:spcAft>
              <a:buClr>
                <a:srgbClr val="FFCC00"/>
              </a:buClr>
              <a:buSzPts val="12600"/>
              <a:buFont typeface="Noto Sans Symbols"/>
              <a:buChar char="•"/>
              <a:defRPr b="0" i="0" sz="12600" u="none" cap="none" strike="noStrike">
                <a:solidFill>
                  <a:schemeClr val="lt1"/>
                </a:solidFill>
                <a:latin typeface="Tahoma"/>
                <a:ea typeface="Tahoma"/>
                <a:cs typeface="Tahoma"/>
                <a:sym typeface="Tahoma"/>
              </a:defRPr>
            </a:lvl3pPr>
            <a:lvl4pPr indent="-895350" lvl="3" marL="1828800" marR="0" algn="l">
              <a:lnSpc>
                <a:spcPct val="100000"/>
              </a:lnSpc>
              <a:spcBef>
                <a:spcPts val="2100"/>
              </a:spcBef>
              <a:spcAft>
                <a:spcPts val="0"/>
              </a:spcAft>
              <a:buClr>
                <a:srgbClr val="FF6600"/>
              </a:buClr>
              <a:buSzPts val="10500"/>
              <a:buFont typeface="Noto Sans Symbols"/>
              <a:buChar char="•"/>
              <a:defRPr b="0" i="0" sz="10500" u="none" cap="none" strike="noStrike">
                <a:solidFill>
                  <a:schemeClr val="lt1"/>
                </a:solidFill>
                <a:latin typeface="Tahoma"/>
                <a:ea typeface="Tahoma"/>
                <a:cs typeface="Tahoma"/>
                <a:sym typeface="Tahoma"/>
              </a:defRPr>
            </a:lvl4pPr>
            <a:lvl5pPr indent="-895350" lvl="4" marL="2286000"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5pPr>
            <a:lvl6pPr indent="-895350" lvl="5" marL="2743200"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6pPr>
            <a:lvl7pPr indent="-895350" lvl="6" marL="3200400"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7pPr>
            <a:lvl8pPr indent="-895350" lvl="7" marL="3657600"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8pPr>
            <a:lvl9pPr indent="-895350" lvl="8" marL="4114800"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9pPr>
          </a:lstStyle>
          <a:p/>
        </p:txBody>
      </p:sp>
      <p:sp>
        <p:nvSpPr>
          <p:cNvPr id="75" name="Google Shape;75;p12"/>
          <p:cNvSpPr txBox="1"/>
          <p:nvPr>
            <p:ph idx="10" type="dt"/>
          </p:nvPr>
        </p:nvSpPr>
        <p:spPr>
          <a:xfrm>
            <a:off x="3291568"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l">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76" name="Google Shape;76;p12"/>
          <p:cNvSpPr txBox="1"/>
          <p:nvPr>
            <p:ph idx="11" type="ftr"/>
          </p:nvPr>
        </p:nvSpPr>
        <p:spPr>
          <a:xfrm>
            <a:off x="14996433" y="29992638"/>
            <a:ext cx="138984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ctr">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77" name="Google Shape;77;p12"/>
          <p:cNvSpPr txBox="1"/>
          <p:nvPr>
            <p:ph idx="12" type="sldNum"/>
          </p:nvPr>
        </p:nvSpPr>
        <p:spPr>
          <a:xfrm>
            <a:off x="31455633"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indent="0" lvl="0"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3"/>
          <p:cNvSpPr txBox="1"/>
          <p:nvPr>
            <p:ph type="title"/>
          </p:nvPr>
        </p:nvSpPr>
        <p:spPr>
          <a:xfrm rot="5400000">
            <a:off x="22768982" y="11430014"/>
            <a:ext cx="26334900" cy="9326400"/>
          </a:xfrm>
          <a:prstGeom prst="rect">
            <a:avLst/>
          </a:prstGeom>
          <a:noFill/>
          <a:ln>
            <a:noFill/>
          </a:ln>
          <a:effectLst>
            <a:outerShdw blurRad="63500" rotWithShape="0" algn="ctr">
              <a:srgbClr val="000000">
                <a:alpha val="73333"/>
              </a:srgbClr>
            </a:outerShdw>
          </a:effectLst>
        </p:spPr>
        <p:txBody>
          <a:bodyPr anchorCtr="0" anchor="ctr" bIns="240350" lIns="480700" spcFirstLastPara="1" rIns="480700" wrap="square" tIns="240350">
            <a:noAutofit/>
          </a:bodyPr>
          <a:lstStyle>
            <a:lvl1pPr lvl="0"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1pPr>
            <a:lvl2pPr lvl="1"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2pPr>
            <a:lvl3pPr lvl="2"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3pPr>
            <a:lvl4pPr lvl="3"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4pPr>
            <a:lvl5pPr lvl="4"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5pPr>
            <a:lvl6pPr lvl="5"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6pPr>
            <a:lvl7pPr lvl="6"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7pPr>
            <a:lvl8pPr lvl="7"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8pPr>
            <a:lvl9pPr lvl="8"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9pPr>
          </a:lstStyle>
          <a:p/>
        </p:txBody>
      </p:sp>
      <p:sp>
        <p:nvSpPr>
          <p:cNvPr id="80" name="Google Shape;80;p13"/>
          <p:cNvSpPr txBox="1"/>
          <p:nvPr>
            <p:ph idx="1" type="body"/>
          </p:nvPr>
        </p:nvSpPr>
        <p:spPr>
          <a:xfrm rot="5400000">
            <a:off x="4049668" y="2167663"/>
            <a:ext cx="26334900" cy="27851100"/>
          </a:xfrm>
          <a:prstGeom prst="rect">
            <a:avLst/>
          </a:prstGeom>
          <a:noFill/>
          <a:ln>
            <a:noFill/>
          </a:ln>
          <a:effectLst>
            <a:outerShdw blurRad="63500" rotWithShape="0" algn="ctr">
              <a:srgbClr val="000000">
                <a:alpha val="73333"/>
              </a:srgbClr>
            </a:outerShdw>
          </a:effectLst>
        </p:spPr>
        <p:txBody>
          <a:bodyPr anchorCtr="0" anchor="t" bIns="240350" lIns="480700" spcFirstLastPara="1" rIns="480700" wrap="square" tIns="240350">
            <a:noAutofit/>
          </a:bodyPr>
          <a:lstStyle>
            <a:lvl1pPr indent="-1295400" lvl="0" marL="457200" marR="0" algn="l">
              <a:lnSpc>
                <a:spcPct val="100000"/>
              </a:lnSpc>
              <a:spcBef>
                <a:spcPts val="3360"/>
              </a:spcBef>
              <a:spcAft>
                <a:spcPts val="0"/>
              </a:spcAft>
              <a:buClr>
                <a:srgbClr val="FFCC00"/>
              </a:buClr>
              <a:buSzPts val="16800"/>
              <a:buFont typeface="Noto Sans Symbols"/>
              <a:buChar char="•"/>
              <a:defRPr b="0" i="0" sz="16800" u="none" cap="none" strike="noStrike">
                <a:solidFill>
                  <a:schemeClr val="lt1"/>
                </a:solidFill>
                <a:latin typeface="Tahoma"/>
                <a:ea typeface="Tahoma"/>
                <a:cs typeface="Tahoma"/>
                <a:sym typeface="Tahoma"/>
              </a:defRPr>
            </a:lvl1pPr>
            <a:lvl2pPr indent="-1162050" lvl="1" marL="914400" marR="0" algn="l">
              <a:lnSpc>
                <a:spcPct val="100000"/>
              </a:lnSpc>
              <a:spcBef>
                <a:spcPts val="2940"/>
              </a:spcBef>
              <a:spcAft>
                <a:spcPts val="0"/>
              </a:spcAft>
              <a:buClr>
                <a:srgbClr val="FF6600"/>
              </a:buClr>
              <a:buSzPts val="14700"/>
              <a:buFont typeface="Noto Sans Symbols"/>
              <a:buChar char="•"/>
              <a:defRPr b="0" i="0" sz="14700" u="none" cap="none" strike="noStrike">
                <a:solidFill>
                  <a:schemeClr val="lt1"/>
                </a:solidFill>
                <a:latin typeface="Tahoma"/>
                <a:ea typeface="Tahoma"/>
                <a:cs typeface="Tahoma"/>
                <a:sym typeface="Tahoma"/>
              </a:defRPr>
            </a:lvl2pPr>
            <a:lvl3pPr indent="-1028700" lvl="2" marL="1371600" marR="0" algn="l">
              <a:lnSpc>
                <a:spcPct val="100000"/>
              </a:lnSpc>
              <a:spcBef>
                <a:spcPts val="2520"/>
              </a:spcBef>
              <a:spcAft>
                <a:spcPts val="0"/>
              </a:spcAft>
              <a:buClr>
                <a:srgbClr val="FFCC00"/>
              </a:buClr>
              <a:buSzPts val="12600"/>
              <a:buFont typeface="Noto Sans Symbols"/>
              <a:buChar char="•"/>
              <a:defRPr b="0" i="0" sz="12600" u="none" cap="none" strike="noStrike">
                <a:solidFill>
                  <a:schemeClr val="lt1"/>
                </a:solidFill>
                <a:latin typeface="Tahoma"/>
                <a:ea typeface="Tahoma"/>
                <a:cs typeface="Tahoma"/>
                <a:sym typeface="Tahoma"/>
              </a:defRPr>
            </a:lvl3pPr>
            <a:lvl4pPr indent="-895350" lvl="3" marL="1828800" marR="0" algn="l">
              <a:lnSpc>
                <a:spcPct val="100000"/>
              </a:lnSpc>
              <a:spcBef>
                <a:spcPts val="2100"/>
              </a:spcBef>
              <a:spcAft>
                <a:spcPts val="0"/>
              </a:spcAft>
              <a:buClr>
                <a:srgbClr val="FF6600"/>
              </a:buClr>
              <a:buSzPts val="10500"/>
              <a:buFont typeface="Noto Sans Symbols"/>
              <a:buChar char="•"/>
              <a:defRPr b="0" i="0" sz="10500" u="none" cap="none" strike="noStrike">
                <a:solidFill>
                  <a:schemeClr val="lt1"/>
                </a:solidFill>
                <a:latin typeface="Tahoma"/>
                <a:ea typeface="Tahoma"/>
                <a:cs typeface="Tahoma"/>
                <a:sym typeface="Tahoma"/>
              </a:defRPr>
            </a:lvl4pPr>
            <a:lvl5pPr indent="-895350" lvl="4" marL="2286000"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5pPr>
            <a:lvl6pPr indent="-895350" lvl="5" marL="2743200"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6pPr>
            <a:lvl7pPr indent="-895350" lvl="6" marL="3200400"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7pPr>
            <a:lvl8pPr indent="-895350" lvl="7" marL="3657600"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8pPr>
            <a:lvl9pPr indent="-895350" lvl="8" marL="4114800"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9pPr>
          </a:lstStyle>
          <a:p/>
        </p:txBody>
      </p:sp>
      <p:sp>
        <p:nvSpPr>
          <p:cNvPr id="81" name="Google Shape;81;p13"/>
          <p:cNvSpPr txBox="1"/>
          <p:nvPr>
            <p:ph idx="10" type="dt"/>
          </p:nvPr>
        </p:nvSpPr>
        <p:spPr>
          <a:xfrm>
            <a:off x="3291568"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l">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82" name="Google Shape;82;p13"/>
          <p:cNvSpPr txBox="1"/>
          <p:nvPr>
            <p:ph idx="11" type="ftr"/>
          </p:nvPr>
        </p:nvSpPr>
        <p:spPr>
          <a:xfrm>
            <a:off x="14996433" y="29992638"/>
            <a:ext cx="138984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ctr">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83" name="Google Shape;83;p13"/>
          <p:cNvSpPr txBox="1"/>
          <p:nvPr>
            <p:ph idx="12" type="sldNum"/>
          </p:nvPr>
        </p:nvSpPr>
        <p:spPr>
          <a:xfrm>
            <a:off x="31455633"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indent="0" lvl="0"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
          <p:cNvSpPr txBox="1"/>
          <p:nvPr>
            <p:ph type="ctrTitle"/>
          </p:nvPr>
        </p:nvSpPr>
        <p:spPr>
          <a:xfrm>
            <a:off x="3291568" y="10972800"/>
            <a:ext cx="37308000" cy="5486400"/>
          </a:xfrm>
          <a:prstGeom prst="rect">
            <a:avLst/>
          </a:prstGeom>
          <a:noFill/>
          <a:ln>
            <a:noFill/>
          </a:ln>
          <a:effectLst>
            <a:outerShdw blurRad="63500" rotWithShape="0" algn="ctr">
              <a:srgbClr val="000000">
                <a:alpha val="73333"/>
              </a:srgbClr>
            </a:outerShdw>
          </a:effectLst>
        </p:spPr>
        <p:txBody>
          <a:bodyPr anchorCtr="0" anchor="ctr" bIns="240350" lIns="480700" spcFirstLastPara="1" rIns="480700" wrap="square" tIns="240350">
            <a:noAutofit/>
          </a:bodyPr>
          <a:lstStyle>
            <a:lvl1pPr lvl="0"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1pPr>
            <a:lvl2pPr lvl="1"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2pPr>
            <a:lvl3pPr lvl="2"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3pPr>
            <a:lvl4pPr lvl="3"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4pPr>
            <a:lvl5pPr lvl="4"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5pPr>
            <a:lvl6pPr lvl="5"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6pPr>
            <a:lvl7pPr lvl="6"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7pPr>
            <a:lvl8pPr lvl="7"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8pPr>
            <a:lvl9pPr lvl="8"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9pPr>
          </a:lstStyle>
          <a:p/>
        </p:txBody>
      </p:sp>
      <p:sp>
        <p:nvSpPr>
          <p:cNvPr id="21" name="Google Shape;21;p4"/>
          <p:cNvSpPr txBox="1"/>
          <p:nvPr>
            <p:ph idx="1" type="subTitle"/>
          </p:nvPr>
        </p:nvSpPr>
        <p:spPr>
          <a:xfrm>
            <a:off x="6583136" y="18653125"/>
            <a:ext cx="30724800" cy="8413800"/>
          </a:xfrm>
          <a:prstGeom prst="rect">
            <a:avLst/>
          </a:prstGeom>
          <a:noFill/>
          <a:ln>
            <a:noFill/>
          </a:ln>
          <a:effectLst>
            <a:outerShdw blurRad="63500" rotWithShape="0" algn="ctr">
              <a:srgbClr val="000000">
                <a:alpha val="73333"/>
              </a:srgbClr>
            </a:outerShdw>
          </a:effectLst>
        </p:spPr>
        <p:txBody>
          <a:bodyPr anchorCtr="0" anchor="t" bIns="240350" lIns="480700" spcFirstLastPara="1" rIns="480700" wrap="square" tIns="240350">
            <a:noAutofit/>
          </a:bodyPr>
          <a:lstStyle>
            <a:lvl1pPr lvl="0" marR="0" algn="ctr">
              <a:lnSpc>
                <a:spcPct val="100000"/>
              </a:lnSpc>
              <a:spcBef>
                <a:spcPts val="3360"/>
              </a:spcBef>
              <a:spcAft>
                <a:spcPts val="0"/>
              </a:spcAft>
              <a:buClr>
                <a:srgbClr val="FFCC00"/>
              </a:buClr>
              <a:buSzPts val="16800"/>
              <a:buFont typeface="Noto Sans Symbols"/>
              <a:buNone/>
              <a:defRPr b="0" i="0" sz="16800" u="none" cap="none" strike="noStrike">
                <a:solidFill>
                  <a:schemeClr val="lt1"/>
                </a:solidFill>
                <a:latin typeface="Tahoma"/>
                <a:ea typeface="Tahoma"/>
                <a:cs typeface="Tahoma"/>
                <a:sym typeface="Tahoma"/>
              </a:defRPr>
            </a:lvl1pPr>
            <a:lvl2pPr lvl="1" marR="0" algn="l">
              <a:lnSpc>
                <a:spcPct val="100000"/>
              </a:lnSpc>
              <a:spcBef>
                <a:spcPts val="2940"/>
              </a:spcBef>
              <a:spcAft>
                <a:spcPts val="0"/>
              </a:spcAft>
              <a:buClr>
                <a:srgbClr val="FF6600"/>
              </a:buClr>
              <a:buSzPts val="14700"/>
              <a:buFont typeface="Noto Sans Symbols"/>
              <a:buChar char="•"/>
              <a:defRPr b="0" i="0" sz="14700" u="none" cap="none" strike="noStrike">
                <a:solidFill>
                  <a:schemeClr val="lt1"/>
                </a:solidFill>
                <a:latin typeface="Tahoma"/>
                <a:ea typeface="Tahoma"/>
                <a:cs typeface="Tahoma"/>
                <a:sym typeface="Tahoma"/>
              </a:defRPr>
            </a:lvl2pPr>
            <a:lvl3pPr lvl="2" marR="0" algn="l">
              <a:lnSpc>
                <a:spcPct val="100000"/>
              </a:lnSpc>
              <a:spcBef>
                <a:spcPts val="2520"/>
              </a:spcBef>
              <a:spcAft>
                <a:spcPts val="0"/>
              </a:spcAft>
              <a:buClr>
                <a:srgbClr val="FFCC00"/>
              </a:buClr>
              <a:buSzPts val="12600"/>
              <a:buFont typeface="Noto Sans Symbols"/>
              <a:buChar char="•"/>
              <a:defRPr b="0" i="0" sz="12600" u="none" cap="none" strike="noStrike">
                <a:solidFill>
                  <a:schemeClr val="lt1"/>
                </a:solidFill>
                <a:latin typeface="Tahoma"/>
                <a:ea typeface="Tahoma"/>
                <a:cs typeface="Tahoma"/>
                <a:sym typeface="Tahoma"/>
              </a:defRPr>
            </a:lvl3pPr>
            <a:lvl4pPr lvl="3" marR="0" algn="l">
              <a:lnSpc>
                <a:spcPct val="100000"/>
              </a:lnSpc>
              <a:spcBef>
                <a:spcPts val="2100"/>
              </a:spcBef>
              <a:spcAft>
                <a:spcPts val="0"/>
              </a:spcAft>
              <a:buClr>
                <a:srgbClr val="FF6600"/>
              </a:buClr>
              <a:buSzPts val="10500"/>
              <a:buFont typeface="Noto Sans Symbols"/>
              <a:buChar char="•"/>
              <a:defRPr b="0" i="0" sz="10500" u="none" cap="none" strike="noStrike">
                <a:solidFill>
                  <a:schemeClr val="lt1"/>
                </a:solidFill>
                <a:latin typeface="Tahoma"/>
                <a:ea typeface="Tahoma"/>
                <a:cs typeface="Tahoma"/>
                <a:sym typeface="Tahoma"/>
              </a:defRPr>
            </a:lvl4pPr>
            <a:lvl5pPr lvl="4"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5pPr>
            <a:lvl6pPr lvl="5"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6pPr>
            <a:lvl7pPr lvl="6"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7pPr>
            <a:lvl8pPr lvl="7"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8pPr>
            <a:lvl9pPr lvl="8"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9pPr>
          </a:lstStyle>
          <a:p/>
        </p:txBody>
      </p:sp>
      <p:sp>
        <p:nvSpPr>
          <p:cNvPr id="22" name="Google Shape;22;p4"/>
          <p:cNvSpPr txBox="1"/>
          <p:nvPr>
            <p:ph idx="10" type="dt"/>
          </p:nvPr>
        </p:nvSpPr>
        <p:spPr>
          <a:xfrm>
            <a:off x="3291568"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l">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23" name="Google Shape;23;p4"/>
          <p:cNvSpPr txBox="1"/>
          <p:nvPr>
            <p:ph idx="11" type="ftr"/>
          </p:nvPr>
        </p:nvSpPr>
        <p:spPr>
          <a:xfrm>
            <a:off x="14996433" y="29992638"/>
            <a:ext cx="138984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ctr">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24" name="Google Shape;24;p4"/>
          <p:cNvSpPr txBox="1"/>
          <p:nvPr>
            <p:ph idx="12" type="sldNum"/>
          </p:nvPr>
        </p:nvSpPr>
        <p:spPr>
          <a:xfrm>
            <a:off x="31455633"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indent="0" lvl="0"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5"/>
          <p:cNvSpPr txBox="1"/>
          <p:nvPr>
            <p:ph type="title"/>
          </p:nvPr>
        </p:nvSpPr>
        <p:spPr>
          <a:xfrm>
            <a:off x="3291568" y="2925763"/>
            <a:ext cx="37308000" cy="5486400"/>
          </a:xfrm>
          <a:prstGeom prst="rect">
            <a:avLst/>
          </a:prstGeom>
          <a:noFill/>
          <a:ln>
            <a:noFill/>
          </a:ln>
          <a:effectLst>
            <a:outerShdw blurRad="63500" rotWithShape="0" algn="ctr">
              <a:srgbClr val="000000">
                <a:alpha val="73333"/>
              </a:srgbClr>
            </a:outerShdw>
          </a:effectLst>
        </p:spPr>
        <p:txBody>
          <a:bodyPr anchorCtr="0" anchor="ctr" bIns="240350" lIns="480700" spcFirstLastPara="1" rIns="480700" wrap="square" tIns="240350">
            <a:noAutofit/>
          </a:bodyPr>
          <a:lstStyle>
            <a:lvl1pPr lvl="0"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1pPr>
            <a:lvl2pPr lvl="1"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2pPr>
            <a:lvl3pPr lvl="2"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3pPr>
            <a:lvl4pPr lvl="3"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4pPr>
            <a:lvl5pPr lvl="4"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5pPr>
            <a:lvl6pPr lvl="5"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6pPr>
            <a:lvl7pPr lvl="6"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7pPr>
            <a:lvl8pPr lvl="7"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8pPr>
            <a:lvl9pPr lvl="8"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9pPr>
          </a:lstStyle>
          <a:p/>
        </p:txBody>
      </p:sp>
      <p:sp>
        <p:nvSpPr>
          <p:cNvPr id="27" name="Google Shape;27;p5"/>
          <p:cNvSpPr txBox="1"/>
          <p:nvPr>
            <p:ph idx="1" type="body"/>
          </p:nvPr>
        </p:nvSpPr>
        <p:spPr>
          <a:xfrm>
            <a:off x="3291568" y="9509125"/>
            <a:ext cx="37308000" cy="19751700"/>
          </a:xfrm>
          <a:prstGeom prst="rect">
            <a:avLst/>
          </a:prstGeom>
          <a:noFill/>
          <a:ln>
            <a:noFill/>
          </a:ln>
          <a:effectLst>
            <a:outerShdw blurRad="63500" rotWithShape="0" algn="ctr">
              <a:srgbClr val="000000">
                <a:alpha val="73333"/>
              </a:srgbClr>
            </a:outerShdw>
          </a:effectLst>
        </p:spPr>
        <p:txBody>
          <a:bodyPr anchorCtr="0" anchor="t" bIns="240350" lIns="480700" spcFirstLastPara="1" rIns="480700" wrap="square" tIns="240350">
            <a:noAutofit/>
          </a:bodyPr>
          <a:lstStyle>
            <a:lvl1pPr indent="-1295400" lvl="0" marL="457200" marR="0" algn="l">
              <a:lnSpc>
                <a:spcPct val="100000"/>
              </a:lnSpc>
              <a:spcBef>
                <a:spcPts val="3360"/>
              </a:spcBef>
              <a:spcAft>
                <a:spcPts val="0"/>
              </a:spcAft>
              <a:buClr>
                <a:srgbClr val="FFCC00"/>
              </a:buClr>
              <a:buSzPts val="16800"/>
              <a:buFont typeface="Noto Sans Symbols"/>
              <a:buChar char="•"/>
              <a:defRPr b="0" i="0" sz="16800" u="none" cap="none" strike="noStrike">
                <a:solidFill>
                  <a:schemeClr val="lt1"/>
                </a:solidFill>
                <a:latin typeface="Tahoma"/>
                <a:ea typeface="Tahoma"/>
                <a:cs typeface="Tahoma"/>
                <a:sym typeface="Tahoma"/>
              </a:defRPr>
            </a:lvl1pPr>
            <a:lvl2pPr indent="-1162050" lvl="1" marL="914400" marR="0" algn="l">
              <a:lnSpc>
                <a:spcPct val="100000"/>
              </a:lnSpc>
              <a:spcBef>
                <a:spcPts val="2940"/>
              </a:spcBef>
              <a:spcAft>
                <a:spcPts val="0"/>
              </a:spcAft>
              <a:buClr>
                <a:srgbClr val="FF6600"/>
              </a:buClr>
              <a:buSzPts val="14700"/>
              <a:buFont typeface="Noto Sans Symbols"/>
              <a:buChar char="•"/>
              <a:defRPr b="0" i="0" sz="14700" u="none" cap="none" strike="noStrike">
                <a:solidFill>
                  <a:schemeClr val="lt1"/>
                </a:solidFill>
                <a:latin typeface="Tahoma"/>
                <a:ea typeface="Tahoma"/>
                <a:cs typeface="Tahoma"/>
                <a:sym typeface="Tahoma"/>
              </a:defRPr>
            </a:lvl2pPr>
            <a:lvl3pPr indent="-1028700" lvl="2" marL="1371600" marR="0" algn="l">
              <a:lnSpc>
                <a:spcPct val="100000"/>
              </a:lnSpc>
              <a:spcBef>
                <a:spcPts val="2520"/>
              </a:spcBef>
              <a:spcAft>
                <a:spcPts val="0"/>
              </a:spcAft>
              <a:buClr>
                <a:srgbClr val="FFCC00"/>
              </a:buClr>
              <a:buSzPts val="12600"/>
              <a:buFont typeface="Noto Sans Symbols"/>
              <a:buChar char="•"/>
              <a:defRPr b="0" i="0" sz="12600" u="none" cap="none" strike="noStrike">
                <a:solidFill>
                  <a:schemeClr val="lt1"/>
                </a:solidFill>
                <a:latin typeface="Tahoma"/>
                <a:ea typeface="Tahoma"/>
                <a:cs typeface="Tahoma"/>
                <a:sym typeface="Tahoma"/>
              </a:defRPr>
            </a:lvl3pPr>
            <a:lvl4pPr indent="-895350" lvl="3" marL="1828800" marR="0" algn="l">
              <a:lnSpc>
                <a:spcPct val="100000"/>
              </a:lnSpc>
              <a:spcBef>
                <a:spcPts val="2100"/>
              </a:spcBef>
              <a:spcAft>
                <a:spcPts val="0"/>
              </a:spcAft>
              <a:buClr>
                <a:srgbClr val="FF6600"/>
              </a:buClr>
              <a:buSzPts val="10500"/>
              <a:buFont typeface="Noto Sans Symbols"/>
              <a:buChar char="•"/>
              <a:defRPr b="0" i="0" sz="10500" u="none" cap="none" strike="noStrike">
                <a:solidFill>
                  <a:schemeClr val="lt1"/>
                </a:solidFill>
                <a:latin typeface="Tahoma"/>
                <a:ea typeface="Tahoma"/>
                <a:cs typeface="Tahoma"/>
                <a:sym typeface="Tahoma"/>
              </a:defRPr>
            </a:lvl4pPr>
            <a:lvl5pPr indent="-895350" lvl="4" marL="2286000"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5pPr>
            <a:lvl6pPr indent="-895350" lvl="5" marL="2743200"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6pPr>
            <a:lvl7pPr indent="-895350" lvl="6" marL="3200400"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7pPr>
            <a:lvl8pPr indent="-895350" lvl="7" marL="3657600"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8pPr>
            <a:lvl9pPr indent="-895350" lvl="8" marL="4114800" marR="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9pPr>
          </a:lstStyle>
          <a:p/>
        </p:txBody>
      </p:sp>
      <p:sp>
        <p:nvSpPr>
          <p:cNvPr id="28" name="Google Shape;28;p5"/>
          <p:cNvSpPr txBox="1"/>
          <p:nvPr>
            <p:ph idx="10" type="dt"/>
          </p:nvPr>
        </p:nvSpPr>
        <p:spPr>
          <a:xfrm>
            <a:off x="3291568"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l">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29" name="Google Shape;29;p5"/>
          <p:cNvSpPr txBox="1"/>
          <p:nvPr>
            <p:ph idx="11" type="ftr"/>
          </p:nvPr>
        </p:nvSpPr>
        <p:spPr>
          <a:xfrm>
            <a:off x="14996433" y="29992638"/>
            <a:ext cx="138984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ctr">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30" name="Google Shape;30;p5"/>
          <p:cNvSpPr txBox="1"/>
          <p:nvPr>
            <p:ph idx="12" type="sldNum"/>
          </p:nvPr>
        </p:nvSpPr>
        <p:spPr>
          <a:xfrm>
            <a:off x="31455633"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indent="0" lvl="0"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6"/>
          <p:cNvSpPr txBox="1"/>
          <p:nvPr>
            <p:ph type="title"/>
          </p:nvPr>
        </p:nvSpPr>
        <p:spPr>
          <a:xfrm>
            <a:off x="3467100" y="21153438"/>
            <a:ext cx="37308000" cy="6537300"/>
          </a:xfrm>
          <a:prstGeom prst="rect">
            <a:avLst/>
          </a:prstGeom>
          <a:noFill/>
          <a:ln>
            <a:noFill/>
          </a:ln>
          <a:effectLst>
            <a:outerShdw blurRad="63500" rotWithShape="0" algn="ctr">
              <a:srgbClr val="000000">
                <a:alpha val="73333"/>
              </a:srgbClr>
            </a:outerShdw>
          </a:effectLst>
        </p:spPr>
        <p:txBody>
          <a:bodyPr anchorCtr="0" anchor="t" bIns="240350" lIns="480700" spcFirstLastPara="1" rIns="480700" wrap="square" tIns="240350">
            <a:noAutofit/>
          </a:bodyPr>
          <a:lstStyle>
            <a:lvl1pPr lvl="0" marR="0" algn="l">
              <a:lnSpc>
                <a:spcPct val="100000"/>
              </a:lnSpc>
              <a:spcBef>
                <a:spcPts val="0"/>
              </a:spcBef>
              <a:spcAft>
                <a:spcPts val="0"/>
              </a:spcAft>
              <a:buSzPts val="1400"/>
              <a:buNone/>
              <a:defRPr b="1" i="0" sz="4000" u="none" cap="none" strike="noStrike">
                <a:solidFill>
                  <a:schemeClr val="lt2"/>
                </a:solidFill>
                <a:latin typeface="Tahoma"/>
                <a:ea typeface="Tahoma"/>
                <a:cs typeface="Tahoma"/>
                <a:sym typeface="Tahoma"/>
              </a:defRPr>
            </a:lvl1pPr>
            <a:lvl2pPr lvl="1"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2pPr>
            <a:lvl3pPr lvl="2"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3pPr>
            <a:lvl4pPr lvl="3"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4pPr>
            <a:lvl5pPr lvl="4"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5pPr>
            <a:lvl6pPr lvl="5"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6pPr>
            <a:lvl7pPr lvl="6"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7pPr>
            <a:lvl8pPr lvl="7"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8pPr>
            <a:lvl9pPr lvl="8"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9pPr>
          </a:lstStyle>
          <a:p/>
        </p:txBody>
      </p:sp>
      <p:sp>
        <p:nvSpPr>
          <p:cNvPr id="33" name="Google Shape;33;p6"/>
          <p:cNvSpPr txBox="1"/>
          <p:nvPr>
            <p:ph idx="1" type="body"/>
          </p:nvPr>
        </p:nvSpPr>
        <p:spPr>
          <a:xfrm>
            <a:off x="3467100" y="13952538"/>
            <a:ext cx="37308000" cy="7200900"/>
          </a:xfrm>
          <a:prstGeom prst="rect">
            <a:avLst/>
          </a:prstGeom>
          <a:noFill/>
          <a:ln>
            <a:noFill/>
          </a:ln>
          <a:effectLst>
            <a:outerShdw blurRad="63500" rotWithShape="0" algn="ctr">
              <a:srgbClr val="000000">
                <a:alpha val="73333"/>
              </a:srgbClr>
            </a:outerShdw>
          </a:effectLst>
        </p:spPr>
        <p:txBody>
          <a:bodyPr anchorCtr="0" anchor="b" bIns="240350" lIns="480700" spcFirstLastPara="1" rIns="480700" wrap="square" tIns="240350">
            <a:noAutofit/>
          </a:bodyPr>
          <a:lstStyle>
            <a:lvl1pPr indent="-228600" lvl="0" marL="457200" marR="0" algn="l">
              <a:lnSpc>
                <a:spcPct val="100000"/>
              </a:lnSpc>
              <a:spcBef>
                <a:spcPts val="400"/>
              </a:spcBef>
              <a:spcAft>
                <a:spcPts val="0"/>
              </a:spcAft>
              <a:buClr>
                <a:srgbClr val="FFCC00"/>
              </a:buClr>
              <a:buSzPts val="2000"/>
              <a:buFont typeface="Noto Sans Symbols"/>
              <a:buNone/>
              <a:defRPr b="0" i="0" sz="2000" u="none" cap="none" strike="noStrike">
                <a:solidFill>
                  <a:schemeClr val="lt1"/>
                </a:solidFill>
                <a:latin typeface="Tahoma"/>
                <a:ea typeface="Tahoma"/>
                <a:cs typeface="Tahoma"/>
                <a:sym typeface="Tahoma"/>
              </a:defRPr>
            </a:lvl1pPr>
            <a:lvl2pPr indent="-228600" lvl="1" marL="914400" marR="0" algn="l">
              <a:lnSpc>
                <a:spcPct val="100000"/>
              </a:lnSpc>
              <a:spcBef>
                <a:spcPts val="360"/>
              </a:spcBef>
              <a:spcAft>
                <a:spcPts val="0"/>
              </a:spcAft>
              <a:buClr>
                <a:srgbClr val="FF6600"/>
              </a:buClr>
              <a:buSzPts val="1800"/>
              <a:buFont typeface="Noto Sans Symbols"/>
              <a:buNone/>
              <a:defRPr b="0" i="0" sz="1800" u="none" cap="none" strike="noStrike">
                <a:solidFill>
                  <a:schemeClr val="lt1"/>
                </a:solidFill>
                <a:latin typeface="Tahoma"/>
                <a:ea typeface="Tahoma"/>
                <a:cs typeface="Tahoma"/>
                <a:sym typeface="Tahoma"/>
              </a:defRPr>
            </a:lvl2pPr>
            <a:lvl3pPr indent="-228600" lvl="2" marL="1371600" marR="0" algn="l">
              <a:lnSpc>
                <a:spcPct val="100000"/>
              </a:lnSpc>
              <a:spcBef>
                <a:spcPts val="320"/>
              </a:spcBef>
              <a:spcAft>
                <a:spcPts val="0"/>
              </a:spcAft>
              <a:buClr>
                <a:srgbClr val="FFCC00"/>
              </a:buClr>
              <a:buSzPts val="1600"/>
              <a:buFont typeface="Noto Sans Symbols"/>
              <a:buNone/>
              <a:defRPr b="0" i="0" sz="1600" u="none" cap="none" strike="noStrike">
                <a:solidFill>
                  <a:schemeClr val="lt1"/>
                </a:solidFill>
                <a:latin typeface="Tahoma"/>
                <a:ea typeface="Tahoma"/>
                <a:cs typeface="Tahoma"/>
                <a:sym typeface="Tahoma"/>
              </a:defRPr>
            </a:lvl3pPr>
            <a:lvl4pPr indent="-228600" lvl="3" marL="1828800" marR="0" algn="l">
              <a:lnSpc>
                <a:spcPct val="100000"/>
              </a:lnSpc>
              <a:spcBef>
                <a:spcPts val="280"/>
              </a:spcBef>
              <a:spcAft>
                <a:spcPts val="0"/>
              </a:spcAft>
              <a:buClr>
                <a:srgbClr val="FF6600"/>
              </a:buClr>
              <a:buSzPts val="1400"/>
              <a:buFont typeface="Noto Sans Symbols"/>
              <a:buNone/>
              <a:defRPr b="0" i="0" sz="1400" u="none" cap="none" strike="noStrike">
                <a:solidFill>
                  <a:schemeClr val="lt1"/>
                </a:solidFill>
                <a:latin typeface="Tahoma"/>
                <a:ea typeface="Tahoma"/>
                <a:cs typeface="Tahoma"/>
                <a:sym typeface="Tahoma"/>
              </a:defRPr>
            </a:lvl4pPr>
            <a:lvl5pPr indent="-228600" lvl="4" marL="2286000" marR="0" algn="l">
              <a:lnSpc>
                <a:spcPct val="100000"/>
              </a:lnSpc>
              <a:spcBef>
                <a:spcPts val="280"/>
              </a:spcBef>
              <a:spcAft>
                <a:spcPts val="0"/>
              </a:spcAft>
              <a:buClr>
                <a:srgbClr val="FFCC00"/>
              </a:buClr>
              <a:buSzPts val="1400"/>
              <a:buFont typeface="Noto Sans Symbols"/>
              <a:buNone/>
              <a:defRPr b="0" i="0" sz="1400" u="none" cap="none" strike="noStrike">
                <a:solidFill>
                  <a:schemeClr val="lt1"/>
                </a:solidFill>
                <a:latin typeface="Tahoma"/>
                <a:ea typeface="Tahoma"/>
                <a:cs typeface="Tahoma"/>
                <a:sym typeface="Tahoma"/>
              </a:defRPr>
            </a:lvl5pPr>
            <a:lvl6pPr indent="-228600" lvl="5" marL="2743200" marR="0" algn="l">
              <a:lnSpc>
                <a:spcPct val="100000"/>
              </a:lnSpc>
              <a:spcBef>
                <a:spcPts val="280"/>
              </a:spcBef>
              <a:spcAft>
                <a:spcPts val="0"/>
              </a:spcAft>
              <a:buClr>
                <a:srgbClr val="FFCC00"/>
              </a:buClr>
              <a:buSzPts val="1400"/>
              <a:buFont typeface="Noto Sans Symbols"/>
              <a:buNone/>
              <a:defRPr b="0" i="0" sz="1400" u="none" cap="none" strike="noStrike">
                <a:solidFill>
                  <a:schemeClr val="lt1"/>
                </a:solidFill>
                <a:latin typeface="Tahoma"/>
                <a:ea typeface="Tahoma"/>
                <a:cs typeface="Tahoma"/>
                <a:sym typeface="Tahoma"/>
              </a:defRPr>
            </a:lvl6pPr>
            <a:lvl7pPr indent="-228600" lvl="6" marL="3200400" marR="0" algn="l">
              <a:lnSpc>
                <a:spcPct val="100000"/>
              </a:lnSpc>
              <a:spcBef>
                <a:spcPts val="280"/>
              </a:spcBef>
              <a:spcAft>
                <a:spcPts val="0"/>
              </a:spcAft>
              <a:buClr>
                <a:srgbClr val="FFCC00"/>
              </a:buClr>
              <a:buSzPts val="1400"/>
              <a:buFont typeface="Noto Sans Symbols"/>
              <a:buNone/>
              <a:defRPr b="0" i="0" sz="1400" u="none" cap="none" strike="noStrike">
                <a:solidFill>
                  <a:schemeClr val="lt1"/>
                </a:solidFill>
                <a:latin typeface="Tahoma"/>
                <a:ea typeface="Tahoma"/>
                <a:cs typeface="Tahoma"/>
                <a:sym typeface="Tahoma"/>
              </a:defRPr>
            </a:lvl7pPr>
            <a:lvl8pPr indent="-228600" lvl="7" marL="3657600" marR="0" algn="l">
              <a:lnSpc>
                <a:spcPct val="100000"/>
              </a:lnSpc>
              <a:spcBef>
                <a:spcPts val="280"/>
              </a:spcBef>
              <a:spcAft>
                <a:spcPts val="0"/>
              </a:spcAft>
              <a:buClr>
                <a:srgbClr val="FFCC00"/>
              </a:buClr>
              <a:buSzPts val="1400"/>
              <a:buFont typeface="Noto Sans Symbols"/>
              <a:buNone/>
              <a:defRPr b="0" i="0" sz="1400" u="none" cap="none" strike="noStrike">
                <a:solidFill>
                  <a:schemeClr val="lt1"/>
                </a:solidFill>
                <a:latin typeface="Tahoma"/>
                <a:ea typeface="Tahoma"/>
                <a:cs typeface="Tahoma"/>
                <a:sym typeface="Tahoma"/>
              </a:defRPr>
            </a:lvl8pPr>
            <a:lvl9pPr indent="-228600" lvl="8" marL="4114800" marR="0" algn="l">
              <a:lnSpc>
                <a:spcPct val="100000"/>
              </a:lnSpc>
              <a:spcBef>
                <a:spcPts val="280"/>
              </a:spcBef>
              <a:spcAft>
                <a:spcPts val="0"/>
              </a:spcAft>
              <a:buClr>
                <a:srgbClr val="FFCC00"/>
              </a:buClr>
              <a:buSzPts val="1400"/>
              <a:buFont typeface="Noto Sans Symbols"/>
              <a:buNone/>
              <a:defRPr b="0" i="0" sz="1400" u="none" cap="none" strike="noStrike">
                <a:solidFill>
                  <a:schemeClr val="lt1"/>
                </a:solidFill>
                <a:latin typeface="Tahoma"/>
                <a:ea typeface="Tahoma"/>
                <a:cs typeface="Tahoma"/>
                <a:sym typeface="Tahoma"/>
              </a:defRPr>
            </a:lvl9pPr>
          </a:lstStyle>
          <a:p/>
        </p:txBody>
      </p:sp>
      <p:sp>
        <p:nvSpPr>
          <p:cNvPr id="34" name="Google Shape;34;p6"/>
          <p:cNvSpPr txBox="1"/>
          <p:nvPr>
            <p:ph idx="10" type="dt"/>
          </p:nvPr>
        </p:nvSpPr>
        <p:spPr>
          <a:xfrm>
            <a:off x="3291568"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l">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35" name="Google Shape;35;p6"/>
          <p:cNvSpPr txBox="1"/>
          <p:nvPr>
            <p:ph idx="11" type="ftr"/>
          </p:nvPr>
        </p:nvSpPr>
        <p:spPr>
          <a:xfrm>
            <a:off x="14996433" y="29992638"/>
            <a:ext cx="138984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ctr">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36" name="Google Shape;36;p6"/>
          <p:cNvSpPr txBox="1"/>
          <p:nvPr>
            <p:ph idx="12" type="sldNum"/>
          </p:nvPr>
        </p:nvSpPr>
        <p:spPr>
          <a:xfrm>
            <a:off x="31455633"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indent="0" lvl="0"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7"/>
          <p:cNvSpPr txBox="1"/>
          <p:nvPr>
            <p:ph type="title"/>
          </p:nvPr>
        </p:nvSpPr>
        <p:spPr>
          <a:xfrm>
            <a:off x="3291568" y="2925763"/>
            <a:ext cx="37308000" cy="5486400"/>
          </a:xfrm>
          <a:prstGeom prst="rect">
            <a:avLst/>
          </a:prstGeom>
          <a:noFill/>
          <a:ln>
            <a:noFill/>
          </a:ln>
          <a:effectLst>
            <a:outerShdw blurRad="63500" rotWithShape="0" algn="ctr">
              <a:srgbClr val="000000">
                <a:alpha val="73333"/>
              </a:srgbClr>
            </a:outerShdw>
          </a:effectLst>
        </p:spPr>
        <p:txBody>
          <a:bodyPr anchorCtr="0" anchor="ctr" bIns="240350" lIns="480700" spcFirstLastPara="1" rIns="480700" wrap="square" tIns="240350">
            <a:noAutofit/>
          </a:bodyPr>
          <a:lstStyle>
            <a:lvl1pPr lvl="0"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1pPr>
            <a:lvl2pPr lvl="1"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2pPr>
            <a:lvl3pPr lvl="2"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3pPr>
            <a:lvl4pPr lvl="3"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4pPr>
            <a:lvl5pPr lvl="4"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5pPr>
            <a:lvl6pPr lvl="5"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6pPr>
            <a:lvl7pPr lvl="6"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7pPr>
            <a:lvl8pPr lvl="7"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8pPr>
            <a:lvl9pPr lvl="8"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9pPr>
          </a:lstStyle>
          <a:p/>
        </p:txBody>
      </p:sp>
      <p:sp>
        <p:nvSpPr>
          <p:cNvPr id="39" name="Google Shape;39;p7"/>
          <p:cNvSpPr txBox="1"/>
          <p:nvPr>
            <p:ph idx="1" type="body"/>
          </p:nvPr>
        </p:nvSpPr>
        <p:spPr>
          <a:xfrm>
            <a:off x="3291568" y="9509125"/>
            <a:ext cx="18588600" cy="19751700"/>
          </a:xfrm>
          <a:prstGeom prst="rect">
            <a:avLst/>
          </a:prstGeom>
          <a:noFill/>
          <a:ln>
            <a:noFill/>
          </a:ln>
          <a:effectLst>
            <a:outerShdw blurRad="63500" rotWithShape="0" algn="ctr">
              <a:srgbClr val="000000">
                <a:alpha val="73333"/>
              </a:srgbClr>
            </a:outerShdw>
          </a:effectLst>
        </p:spPr>
        <p:txBody>
          <a:bodyPr anchorCtr="0" anchor="t" bIns="240350" lIns="480700" spcFirstLastPara="1" rIns="480700" wrap="square" tIns="240350">
            <a:noAutofit/>
          </a:bodyPr>
          <a:lstStyle>
            <a:lvl1pPr indent="-406400" lvl="0" marL="457200" marR="0" algn="l">
              <a:lnSpc>
                <a:spcPct val="100000"/>
              </a:lnSpc>
              <a:spcBef>
                <a:spcPts val="560"/>
              </a:spcBef>
              <a:spcAft>
                <a:spcPts val="0"/>
              </a:spcAft>
              <a:buClr>
                <a:srgbClr val="FFCC00"/>
              </a:buClr>
              <a:buSzPts val="2800"/>
              <a:buFont typeface="Noto Sans Symbols"/>
              <a:buChar char="•"/>
              <a:defRPr b="0" i="0" sz="2800" u="none" cap="none" strike="noStrike">
                <a:solidFill>
                  <a:schemeClr val="lt1"/>
                </a:solidFill>
                <a:latin typeface="Tahoma"/>
                <a:ea typeface="Tahoma"/>
                <a:cs typeface="Tahoma"/>
                <a:sym typeface="Tahoma"/>
              </a:defRPr>
            </a:lvl1pPr>
            <a:lvl2pPr indent="-381000" lvl="1" marL="914400" marR="0" algn="l">
              <a:lnSpc>
                <a:spcPct val="100000"/>
              </a:lnSpc>
              <a:spcBef>
                <a:spcPts val="480"/>
              </a:spcBef>
              <a:spcAft>
                <a:spcPts val="0"/>
              </a:spcAft>
              <a:buClr>
                <a:srgbClr val="FF6600"/>
              </a:buClr>
              <a:buSzPts val="2400"/>
              <a:buFont typeface="Noto Sans Symbols"/>
              <a:buChar char="•"/>
              <a:defRPr b="0" i="0" sz="2400" u="none" cap="none" strike="noStrike">
                <a:solidFill>
                  <a:schemeClr val="lt1"/>
                </a:solidFill>
                <a:latin typeface="Tahoma"/>
                <a:ea typeface="Tahoma"/>
                <a:cs typeface="Tahoma"/>
                <a:sym typeface="Tahoma"/>
              </a:defRPr>
            </a:lvl2pPr>
            <a:lvl3pPr indent="-355600" lvl="2" marL="1371600" marR="0" algn="l">
              <a:lnSpc>
                <a:spcPct val="100000"/>
              </a:lnSpc>
              <a:spcBef>
                <a:spcPts val="400"/>
              </a:spcBef>
              <a:spcAft>
                <a:spcPts val="0"/>
              </a:spcAft>
              <a:buClr>
                <a:srgbClr val="FFCC00"/>
              </a:buClr>
              <a:buSzPts val="2000"/>
              <a:buFont typeface="Noto Sans Symbols"/>
              <a:buChar char="•"/>
              <a:defRPr b="0" i="0" sz="2000" u="none" cap="none" strike="noStrike">
                <a:solidFill>
                  <a:schemeClr val="lt1"/>
                </a:solidFill>
                <a:latin typeface="Tahoma"/>
                <a:ea typeface="Tahoma"/>
                <a:cs typeface="Tahoma"/>
                <a:sym typeface="Tahoma"/>
              </a:defRPr>
            </a:lvl3pPr>
            <a:lvl4pPr indent="-342900" lvl="3" marL="1828800" marR="0" algn="l">
              <a:lnSpc>
                <a:spcPct val="100000"/>
              </a:lnSpc>
              <a:spcBef>
                <a:spcPts val="360"/>
              </a:spcBef>
              <a:spcAft>
                <a:spcPts val="0"/>
              </a:spcAft>
              <a:buClr>
                <a:srgbClr val="FF6600"/>
              </a:buClr>
              <a:buSzPts val="1800"/>
              <a:buFont typeface="Noto Sans Symbols"/>
              <a:buChar char="•"/>
              <a:defRPr b="0" i="0" sz="1800" u="none" cap="none" strike="noStrike">
                <a:solidFill>
                  <a:schemeClr val="lt1"/>
                </a:solidFill>
                <a:latin typeface="Tahoma"/>
                <a:ea typeface="Tahoma"/>
                <a:cs typeface="Tahoma"/>
                <a:sym typeface="Tahoma"/>
              </a:defRPr>
            </a:lvl4pPr>
            <a:lvl5pPr indent="-342900" lvl="4" marL="2286000" marR="0" algn="l">
              <a:lnSpc>
                <a:spcPct val="100000"/>
              </a:lnSpc>
              <a:spcBef>
                <a:spcPts val="360"/>
              </a:spcBef>
              <a:spcAft>
                <a:spcPts val="0"/>
              </a:spcAft>
              <a:buClr>
                <a:srgbClr val="FFCC00"/>
              </a:buClr>
              <a:buSzPts val="1800"/>
              <a:buFont typeface="Noto Sans Symbols"/>
              <a:buChar char="•"/>
              <a:defRPr b="0" i="0" sz="1800" u="none" cap="none" strike="noStrike">
                <a:solidFill>
                  <a:schemeClr val="lt1"/>
                </a:solidFill>
                <a:latin typeface="Tahoma"/>
                <a:ea typeface="Tahoma"/>
                <a:cs typeface="Tahoma"/>
                <a:sym typeface="Tahoma"/>
              </a:defRPr>
            </a:lvl5pPr>
            <a:lvl6pPr indent="-342900" lvl="5" marL="2743200" marR="0" algn="l">
              <a:lnSpc>
                <a:spcPct val="100000"/>
              </a:lnSpc>
              <a:spcBef>
                <a:spcPts val="360"/>
              </a:spcBef>
              <a:spcAft>
                <a:spcPts val="0"/>
              </a:spcAft>
              <a:buClr>
                <a:srgbClr val="FFCC00"/>
              </a:buClr>
              <a:buSzPts val="1800"/>
              <a:buFont typeface="Noto Sans Symbols"/>
              <a:buChar char="•"/>
              <a:defRPr b="0" i="0" sz="1800" u="none" cap="none" strike="noStrike">
                <a:solidFill>
                  <a:schemeClr val="lt1"/>
                </a:solidFill>
                <a:latin typeface="Tahoma"/>
                <a:ea typeface="Tahoma"/>
                <a:cs typeface="Tahoma"/>
                <a:sym typeface="Tahoma"/>
              </a:defRPr>
            </a:lvl6pPr>
            <a:lvl7pPr indent="-342900" lvl="6" marL="3200400" marR="0" algn="l">
              <a:lnSpc>
                <a:spcPct val="100000"/>
              </a:lnSpc>
              <a:spcBef>
                <a:spcPts val="360"/>
              </a:spcBef>
              <a:spcAft>
                <a:spcPts val="0"/>
              </a:spcAft>
              <a:buClr>
                <a:srgbClr val="FFCC00"/>
              </a:buClr>
              <a:buSzPts val="1800"/>
              <a:buFont typeface="Noto Sans Symbols"/>
              <a:buChar char="•"/>
              <a:defRPr b="0" i="0" sz="1800" u="none" cap="none" strike="noStrike">
                <a:solidFill>
                  <a:schemeClr val="lt1"/>
                </a:solidFill>
                <a:latin typeface="Tahoma"/>
                <a:ea typeface="Tahoma"/>
                <a:cs typeface="Tahoma"/>
                <a:sym typeface="Tahoma"/>
              </a:defRPr>
            </a:lvl7pPr>
            <a:lvl8pPr indent="-342900" lvl="7" marL="3657600" marR="0" algn="l">
              <a:lnSpc>
                <a:spcPct val="100000"/>
              </a:lnSpc>
              <a:spcBef>
                <a:spcPts val="360"/>
              </a:spcBef>
              <a:spcAft>
                <a:spcPts val="0"/>
              </a:spcAft>
              <a:buClr>
                <a:srgbClr val="FFCC00"/>
              </a:buClr>
              <a:buSzPts val="1800"/>
              <a:buFont typeface="Noto Sans Symbols"/>
              <a:buChar char="•"/>
              <a:defRPr b="0" i="0" sz="1800" u="none" cap="none" strike="noStrike">
                <a:solidFill>
                  <a:schemeClr val="lt1"/>
                </a:solidFill>
                <a:latin typeface="Tahoma"/>
                <a:ea typeface="Tahoma"/>
                <a:cs typeface="Tahoma"/>
                <a:sym typeface="Tahoma"/>
              </a:defRPr>
            </a:lvl8pPr>
            <a:lvl9pPr indent="-342900" lvl="8" marL="4114800" marR="0" algn="l">
              <a:lnSpc>
                <a:spcPct val="100000"/>
              </a:lnSpc>
              <a:spcBef>
                <a:spcPts val="360"/>
              </a:spcBef>
              <a:spcAft>
                <a:spcPts val="0"/>
              </a:spcAft>
              <a:buClr>
                <a:srgbClr val="FFCC00"/>
              </a:buClr>
              <a:buSzPts val="1800"/>
              <a:buFont typeface="Noto Sans Symbols"/>
              <a:buChar char="•"/>
              <a:defRPr b="0" i="0" sz="1800" u="none" cap="none" strike="noStrike">
                <a:solidFill>
                  <a:schemeClr val="lt1"/>
                </a:solidFill>
                <a:latin typeface="Tahoma"/>
                <a:ea typeface="Tahoma"/>
                <a:cs typeface="Tahoma"/>
                <a:sym typeface="Tahoma"/>
              </a:defRPr>
            </a:lvl9pPr>
          </a:lstStyle>
          <a:p/>
        </p:txBody>
      </p:sp>
      <p:sp>
        <p:nvSpPr>
          <p:cNvPr id="40" name="Google Shape;40;p7"/>
          <p:cNvSpPr txBox="1"/>
          <p:nvPr>
            <p:ph idx="2" type="body"/>
          </p:nvPr>
        </p:nvSpPr>
        <p:spPr>
          <a:xfrm>
            <a:off x="22010914" y="9509125"/>
            <a:ext cx="18588600" cy="19751700"/>
          </a:xfrm>
          <a:prstGeom prst="rect">
            <a:avLst/>
          </a:prstGeom>
          <a:noFill/>
          <a:ln>
            <a:noFill/>
          </a:ln>
          <a:effectLst>
            <a:outerShdw blurRad="63500" rotWithShape="0" algn="ctr">
              <a:srgbClr val="000000">
                <a:alpha val="73333"/>
              </a:srgbClr>
            </a:outerShdw>
          </a:effectLst>
        </p:spPr>
        <p:txBody>
          <a:bodyPr anchorCtr="0" anchor="t" bIns="240350" lIns="480700" spcFirstLastPara="1" rIns="480700" wrap="square" tIns="240350">
            <a:noAutofit/>
          </a:bodyPr>
          <a:lstStyle>
            <a:lvl1pPr indent="-406400" lvl="0" marL="457200" marR="0" algn="l">
              <a:lnSpc>
                <a:spcPct val="100000"/>
              </a:lnSpc>
              <a:spcBef>
                <a:spcPts val="560"/>
              </a:spcBef>
              <a:spcAft>
                <a:spcPts val="0"/>
              </a:spcAft>
              <a:buClr>
                <a:srgbClr val="FFCC00"/>
              </a:buClr>
              <a:buSzPts val="2800"/>
              <a:buFont typeface="Noto Sans Symbols"/>
              <a:buChar char="•"/>
              <a:defRPr b="0" i="0" sz="2800" u="none" cap="none" strike="noStrike">
                <a:solidFill>
                  <a:schemeClr val="lt1"/>
                </a:solidFill>
                <a:latin typeface="Tahoma"/>
                <a:ea typeface="Tahoma"/>
                <a:cs typeface="Tahoma"/>
                <a:sym typeface="Tahoma"/>
              </a:defRPr>
            </a:lvl1pPr>
            <a:lvl2pPr indent="-381000" lvl="1" marL="914400" marR="0" algn="l">
              <a:lnSpc>
                <a:spcPct val="100000"/>
              </a:lnSpc>
              <a:spcBef>
                <a:spcPts val="480"/>
              </a:spcBef>
              <a:spcAft>
                <a:spcPts val="0"/>
              </a:spcAft>
              <a:buClr>
                <a:srgbClr val="FF6600"/>
              </a:buClr>
              <a:buSzPts val="2400"/>
              <a:buFont typeface="Noto Sans Symbols"/>
              <a:buChar char="•"/>
              <a:defRPr b="0" i="0" sz="2400" u="none" cap="none" strike="noStrike">
                <a:solidFill>
                  <a:schemeClr val="lt1"/>
                </a:solidFill>
                <a:latin typeface="Tahoma"/>
                <a:ea typeface="Tahoma"/>
                <a:cs typeface="Tahoma"/>
                <a:sym typeface="Tahoma"/>
              </a:defRPr>
            </a:lvl2pPr>
            <a:lvl3pPr indent="-355600" lvl="2" marL="1371600" marR="0" algn="l">
              <a:lnSpc>
                <a:spcPct val="100000"/>
              </a:lnSpc>
              <a:spcBef>
                <a:spcPts val="400"/>
              </a:spcBef>
              <a:spcAft>
                <a:spcPts val="0"/>
              </a:spcAft>
              <a:buClr>
                <a:srgbClr val="FFCC00"/>
              </a:buClr>
              <a:buSzPts val="2000"/>
              <a:buFont typeface="Noto Sans Symbols"/>
              <a:buChar char="•"/>
              <a:defRPr b="0" i="0" sz="2000" u="none" cap="none" strike="noStrike">
                <a:solidFill>
                  <a:schemeClr val="lt1"/>
                </a:solidFill>
                <a:latin typeface="Tahoma"/>
                <a:ea typeface="Tahoma"/>
                <a:cs typeface="Tahoma"/>
                <a:sym typeface="Tahoma"/>
              </a:defRPr>
            </a:lvl3pPr>
            <a:lvl4pPr indent="-342900" lvl="3" marL="1828800" marR="0" algn="l">
              <a:lnSpc>
                <a:spcPct val="100000"/>
              </a:lnSpc>
              <a:spcBef>
                <a:spcPts val="360"/>
              </a:spcBef>
              <a:spcAft>
                <a:spcPts val="0"/>
              </a:spcAft>
              <a:buClr>
                <a:srgbClr val="FF6600"/>
              </a:buClr>
              <a:buSzPts val="1800"/>
              <a:buFont typeface="Noto Sans Symbols"/>
              <a:buChar char="•"/>
              <a:defRPr b="0" i="0" sz="1800" u="none" cap="none" strike="noStrike">
                <a:solidFill>
                  <a:schemeClr val="lt1"/>
                </a:solidFill>
                <a:latin typeface="Tahoma"/>
                <a:ea typeface="Tahoma"/>
                <a:cs typeface="Tahoma"/>
                <a:sym typeface="Tahoma"/>
              </a:defRPr>
            </a:lvl4pPr>
            <a:lvl5pPr indent="-342900" lvl="4" marL="2286000" marR="0" algn="l">
              <a:lnSpc>
                <a:spcPct val="100000"/>
              </a:lnSpc>
              <a:spcBef>
                <a:spcPts val="360"/>
              </a:spcBef>
              <a:spcAft>
                <a:spcPts val="0"/>
              </a:spcAft>
              <a:buClr>
                <a:srgbClr val="FFCC00"/>
              </a:buClr>
              <a:buSzPts val="1800"/>
              <a:buFont typeface="Noto Sans Symbols"/>
              <a:buChar char="•"/>
              <a:defRPr b="0" i="0" sz="1800" u="none" cap="none" strike="noStrike">
                <a:solidFill>
                  <a:schemeClr val="lt1"/>
                </a:solidFill>
                <a:latin typeface="Tahoma"/>
                <a:ea typeface="Tahoma"/>
                <a:cs typeface="Tahoma"/>
                <a:sym typeface="Tahoma"/>
              </a:defRPr>
            </a:lvl5pPr>
            <a:lvl6pPr indent="-342900" lvl="5" marL="2743200" marR="0" algn="l">
              <a:lnSpc>
                <a:spcPct val="100000"/>
              </a:lnSpc>
              <a:spcBef>
                <a:spcPts val="360"/>
              </a:spcBef>
              <a:spcAft>
                <a:spcPts val="0"/>
              </a:spcAft>
              <a:buClr>
                <a:srgbClr val="FFCC00"/>
              </a:buClr>
              <a:buSzPts val="1800"/>
              <a:buFont typeface="Noto Sans Symbols"/>
              <a:buChar char="•"/>
              <a:defRPr b="0" i="0" sz="1800" u="none" cap="none" strike="noStrike">
                <a:solidFill>
                  <a:schemeClr val="lt1"/>
                </a:solidFill>
                <a:latin typeface="Tahoma"/>
                <a:ea typeface="Tahoma"/>
                <a:cs typeface="Tahoma"/>
                <a:sym typeface="Tahoma"/>
              </a:defRPr>
            </a:lvl6pPr>
            <a:lvl7pPr indent="-342900" lvl="6" marL="3200400" marR="0" algn="l">
              <a:lnSpc>
                <a:spcPct val="100000"/>
              </a:lnSpc>
              <a:spcBef>
                <a:spcPts val="360"/>
              </a:spcBef>
              <a:spcAft>
                <a:spcPts val="0"/>
              </a:spcAft>
              <a:buClr>
                <a:srgbClr val="FFCC00"/>
              </a:buClr>
              <a:buSzPts val="1800"/>
              <a:buFont typeface="Noto Sans Symbols"/>
              <a:buChar char="•"/>
              <a:defRPr b="0" i="0" sz="1800" u="none" cap="none" strike="noStrike">
                <a:solidFill>
                  <a:schemeClr val="lt1"/>
                </a:solidFill>
                <a:latin typeface="Tahoma"/>
                <a:ea typeface="Tahoma"/>
                <a:cs typeface="Tahoma"/>
                <a:sym typeface="Tahoma"/>
              </a:defRPr>
            </a:lvl7pPr>
            <a:lvl8pPr indent="-342900" lvl="7" marL="3657600" marR="0" algn="l">
              <a:lnSpc>
                <a:spcPct val="100000"/>
              </a:lnSpc>
              <a:spcBef>
                <a:spcPts val="360"/>
              </a:spcBef>
              <a:spcAft>
                <a:spcPts val="0"/>
              </a:spcAft>
              <a:buClr>
                <a:srgbClr val="FFCC00"/>
              </a:buClr>
              <a:buSzPts val="1800"/>
              <a:buFont typeface="Noto Sans Symbols"/>
              <a:buChar char="•"/>
              <a:defRPr b="0" i="0" sz="1800" u="none" cap="none" strike="noStrike">
                <a:solidFill>
                  <a:schemeClr val="lt1"/>
                </a:solidFill>
                <a:latin typeface="Tahoma"/>
                <a:ea typeface="Tahoma"/>
                <a:cs typeface="Tahoma"/>
                <a:sym typeface="Tahoma"/>
              </a:defRPr>
            </a:lvl8pPr>
            <a:lvl9pPr indent="-342900" lvl="8" marL="4114800" marR="0" algn="l">
              <a:lnSpc>
                <a:spcPct val="100000"/>
              </a:lnSpc>
              <a:spcBef>
                <a:spcPts val="360"/>
              </a:spcBef>
              <a:spcAft>
                <a:spcPts val="0"/>
              </a:spcAft>
              <a:buClr>
                <a:srgbClr val="FFCC00"/>
              </a:buClr>
              <a:buSzPts val="1800"/>
              <a:buFont typeface="Noto Sans Symbols"/>
              <a:buChar char="•"/>
              <a:defRPr b="0" i="0" sz="1800" u="none" cap="none" strike="noStrike">
                <a:solidFill>
                  <a:schemeClr val="lt1"/>
                </a:solidFill>
                <a:latin typeface="Tahoma"/>
                <a:ea typeface="Tahoma"/>
                <a:cs typeface="Tahoma"/>
                <a:sym typeface="Tahoma"/>
              </a:defRPr>
            </a:lvl9pPr>
          </a:lstStyle>
          <a:p/>
        </p:txBody>
      </p:sp>
      <p:sp>
        <p:nvSpPr>
          <p:cNvPr id="41" name="Google Shape;41;p7"/>
          <p:cNvSpPr txBox="1"/>
          <p:nvPr>
            <p:ph idx="10" type="dt"/>
          </p:nvPr>
        </p:nvSpPr>
        <p:spPr>
          <a:xfrm>
            <a:off x="3291568"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l">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42" name="Google Shape;42;p7"/>
          <p:cNvSpPr txBox="1"/>
          <p:nvPr>
            <p:ph idx="11" type="ftr"/>
          </p:nvPr>
        </p:nvSpPr>
        <p:spPr>
          <a:xfrm>
            <a:off x="14996433" y="29992638"/>
            <a:ext cx="138984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ctr">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43" name="Google Shape;43;p7"/>
          <p:cNvSpPr txBox="1"/>
          <p:nvPr>
            <p:ph idx="12" type="sldNum"/>
          </p:nvPr>
        </p:nvSpPr>
        <p:spPr>
          <a:xfrm>
            <a:off x="31455633"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indent="0" lvl="0"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8"/>
          <p:cNvSpPr txBox="1"/>
          <p:nvPr>
            <p:ph type="title"/>
          </p:nvPr>
        </p:nvSpPr>
        <p:spPr>
          <a:xfrm>
            <a:off x="2194833" y="1317625"/>
            <a:ext cx="39501600" cy="5486400"/>
          </a:xfrm>
          <a:prstGeom prst="rect">
            <a:avLst/>
          </a:prstGeom>
          <a:noFill/>
          <a:ln>
            <a:noFill/>
          </a:ln>
          <a:effectLst>
            <a:outerShdw blurRad="63500" rotWithShape="0" algn="ctr">
              <a:srgbClr val="000000">
                <a:alpha val="73333"/>
              </a:srgbClr>
            </a:outerShdw>
          </a:effectLst>
        </p:spPr>
        <p:txBody>
          <a:bodyPr anchorCtr="0" anchor="ctr" bIns="240350" lIns="480700" spcFirstLastPara="1" rIns="480700" wrap="square" tIns="240350">
            <a:noAutofit/>
          </a:bodyPr>
          <a:lstStyle>
            <a:lvl1pPr lvl="0"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1pPr>
            <a:lvl2pPr lvl="1"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2pPr>
            <a:lvl3pPr lvl="2"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3pPr>
            <a:lvl4pPr lvl="3"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4pPr>
            <a:lvl5pPr lvl="4"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5pPr>
            <a:lvl6pPr lvl="5"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6pPr>
            <a:lvl7pPr lvl="6"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7pPr>
            <a:lvl8pPr lvl="7"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8pPr>
            <a:lvl9pPr lvl="8"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9pPr>
          </a:lstStyle>
          <a:p/>
        </p:txBody>
      </p:sp>
      <p:sp>
        <p:nvSpPr>
          <p:cNvPr id="46" name="Google Shape;46;p8"/>
          <p:cNvSpPr txBox="1"/>
          <p:nvPr>
            <p:ph idx="1" type="body"/>
          </p:nvPr>
        </p:nvSpPr>
        <p:spPr>
          <a:xfrm>
            <a:off x="2194833" y="7369175"/>
            <a:ext cx="19392900" cy="3070200"/>
          </a:xfrm>
          <a:prstGeom prst="rect">
            <a:avLst/>
          </a:prstGeom>
          <a:noFill/>
          <a:ln>
            <a:noFill/>
          </a:ln>
          <a:effectLst>
            <a:outerShdw blurRad="63500" rotWithShape="0" algn="ctr">
              <a:srgbClr val="000000">
                <a:alpha val="73333"/>
              </a:srgbClr>
            </a:outerShdw>
          </a:effectLst>
        </p:spPr>
        <p:txBody>
          <a:bodyPr anchorCtr="0" anchor="b" bIns="240350" lIns="480700" spcFirstLastPara="1" rIns="480700" wrap="square" tIns="240350">
            <a:noAutofit/>
          </a:bodyPr>
          <a:lstStyle>
            <a:lvl1pPr indent="-228600" lvl="0" marL="457200" marR="0" algn="l">
              <a:lnSpc>
                <a:spcPct val="100000"/>
              </a:lnSpc>
              <a:spcBef>
                <a:spcPts val="480"/>
              </a:spcBef>
              <a:spcAft>
                <a:spcPts val="0"/>
              </a:spcAft>
              <a:buClr>
                <a:srgbClr val="FFCC00"/>
              </a:buClr>
              <a:buSzPts val="2400"/>
              <a:buFont typeface="Noto Sans Symbols"/>
              <a:buNone/>
              <a:defRPr b="1" i="0" sz="2400" u="none" cap="none" strike="noStrike">
                <a:solidFill>
                  <a:schemeClr val="lt1"/>
                </a:solidFill>
                <a:latin typeface="Tahoma"/>
                <a:ea typeface="Tahoma"/>
                <a:cs typeface="Tahoma"/>
                <a:sym typeface="Tahoma"/>
              </a:defRPr>
            </a:lvl1pPr>
            <a:lvl2pPr indent="-228600" lvl="1" marL="914400" marR="0" algn="l">
              <a:lnSpc>
                <a:spcPct val="100000"/>
              </a:lnSpc>
              <a:spcBef>
                <a:spcPts val="400"/>
              </a:spcBef>
              <a:spcAft>
                <a:spcPts val="0"/>
              </a:spcAft>
              <a:buClr>
                <a:srgbClr val="FF6600"/>
              </a:buClr>
              <a:buSzPts val="2000"/>
              <a:buFont typeface="Noto Sans Symbols"/>
              <a:buNone/>
              <a:defRPr b="1" i="0" sz="2000" u="none" cap="none" strike="noStrike">
                <a:solidFill>
                  <a:schemeClr val="lt1"/>
                </a:solidFill>
                <a:latin typeface="Tahoma"/>
                <a:ea typeface="Tahoma"/>
                <a:cs typeface="Tahoma"/>
                <a:sym typeface="Tahoma"/>
              </a:defRPr>
            </a:lvl2pPr>
            <a:lvl3pPr indent="-228600" lvl="2" marL="1371600" marR="0" algn="l">
              <a:lnSpc>
                <a:spcPct val="100000"/>
              </a:lnSpc>
              <a:spcBef>
                <a:spcPts val="360"/>
              </a:spcBef>
              <a:spcAft>
                <a:spcPts val="0"/>
              </a:spcAft>
              <a:buClr>
                <a:srgbClr val="FFCC00"/>
              </a:buClr>
              <a:buSzPts val="1800"/>
              <a:buFont typeface="Noto Sans Symbols"/>
              <a:buNone/>
              <a:defRPr b="1" i="0" sz="1800" u="none" cap="none" strike="noStrike">
                <a:solidFill>
                  <a:schemeClr val="lt1"/>
                </a:solidFill>
                <a:latin typeface="Tahoma"/>
                <a:ea typeface="Tahoma"/>
                <a:cs typeface="Tahoma"/>
                <a:sym typeface="Tahoma"/>
              </a:defRPr>
            </a:lvl3pPr>
            <a:lvl4pPr indent="-228600" lvl="3" marL="1828800" marR="0" algn="l">
              <a:lnSpc>
                <a:spcPct val="100000"/>
              </a:lnSpc>
              <a:spcBef>
                <a:spcPts val="320"/>
              </a:spcBef>
              <a:spcAft>
                <a:spcPts val="0"/>
              </a:spcAft>
              <a:buClr>
                <a:srgbClr val="FF6600"/>
              </a:buClr>
              <a:buSzPts val="1600"/>
              <a:buFont typeface="Noto Sans Symbols"/>
              <a:buNone/>
              <a:defRPr b="1" i="0" sz="1600" u="none" cap="none" strike="noStrike">
                <a:solidFill>
                  <a:schemeClr val="lt1"/>
                </a:solidFill>
                <a:latin typeface="Tahoma"/>
                <a:ea typeface="Tahoma"/>
                <a:cs typeface="Tahoma"/>
                <a:sym typeface="Tahoma"/>
              </a:defRPr>
            </a:lvl4pPr>
            <a:lvl5pPr indent="-228600" lvl="4" marL="2286000" marR="0" algn="l">
              <a:lnSpc>
                <a:spcPct val="100000"/>
              </a:lnSpc>
              <a:spcBef>
                <a:spcPts val="320"/>
              </a:spcBef>
              <a:spcAft>
                <a:spcPts val="0"/>
              </a:spcAft>
              <a:buClr>
                <a:srgbClr val="FFCC00"/>
              </a:buClr>
              <a:buSzPts val="1600"/>
              <a:buFont typeface="Noto Sans Symbols"/>
              <a:buNone/>
              <a:defRPr b="1" i="0" sz="1600" u="none" cap="none" strike="noStrike">
                <a:solidFill>
                  <a:schemeClr val="lt1"/>
                </a:solidFill>
                <a:latin typeface="Tahoma"/>
                <a:ea typeface="Tahoma"/>
                <a:cs typeface="Tahoma"/>
                <a:sym typeface="Tahoma"/>
              </a:defRPr>
            </a:lvl5pPr>
            <a:lvl6pPr indent="-228600" lvl="5" marL="2743200" marR="0" algn="l">
              <a:lnSpc>
                <a:spcPct val="100000"/>
              </a:lnSpc>
              <a:spcBef>
                <a:spcPts val="320"/>
              </a:spcBef>
              <a:spcAft>
                <a:spcPts val="0"/>
              </a:spcAft>
              <a:buClr>
                <a:srgbClr val="FFCC00"/>
              </a:buClr>
              <a:buSzPts val="1600"/>
              <a:buFont typeface="Noto Sans Symbols"/>
              <a:buNone/>
              <a:defRPr b="1" i="0" sz="1600" u="none" cap="none" strike="noStrike">
                <a:solidFill>
                  <a:schemeClr val="lt1"/>
                </a:solidFill>
                <a:latin typeface="Tahoma"/>
                <a:ea typeface="Tahoma"/>
                <a:cs typeface="Tahoma"/>
                <a:sym typeface="Tahoma"/>
              </a:defRPr>
            </a:lvl6pPr>
            <a:lvl7pPr indent="-228600" lvl="6" marL="3200400" marR="0" algn="l">
              <a:lnSpc>
                <a:spcPct val="100000"/>
              </a:lnSpc>
              <a:spcBef>
                <a:spcPts val="320"/>
              </a:spcBef>
              <a:spcAft>
                <a:spcPts val="0"/>
              </a:spcAft>
              <a:buClr>
                <a:srgbClr val="FFCC00"/>
              </a:buClr>
              <a:buSzPts val="1600"/>
              <a:buFont typeface="Noto Sans Symbols"/>
              <a:buNone/>
              <a:defRPr b="1" i="0" sz="1600" u="none" cap="none" strike="noStrike">
                <a:solidFill>
                  <a:schemeClr val="lt1"/>
                </a:solidFill>
                <a:latin typeface="Tahoma"/>
                <a:ea typeface="Tahoma"/>
                <a:cs typeface="Tahoma"/>
                <a:sym typeface="Tahoma"/>
              </a:defRPr>
            </a:lvl7pPr>
            <a:lvl8pPr indent="-228600" lvl="7" marL="3657600" marR="0" algn="l">
              <a:lnSpc>
                <a:spcPct val="100000"/>
              </a:lnSpc>
              <a:spcBef>
                <a:spcPts val="320"/>
              </a:spcBef>
              <a:spcAft>
                <a:spcPts val="0"/>
              </a:spcAft>
              <a:buClr>
                <a:srgbClr val="FFCC00"/>
              </a:buClr>
              <a:buSzPts val="1600"/>
              <a:buFont typeface="Noto Sans Symbols"/>
              <a:buNone/>
              <a:defRPr b="1" i="0" sz="1600" u="none" cap="none" strike="noStrike">
                <a:solidFill>
                  <a:schemeClr val="lt1"/>
                </a:solidFill>
                <a:latin typeface="Tahoma"/>
                <a:ea typeface="Tahoma"/>
                <a:cs typeface="Tahoma"/>
                <a:sym typeface="Tahoma"/>
              </a:defRPr>
            </a:lvl8pPr>
            <a:lvl9pPr indent="-228600" lvl="8" marL="4114800" marR="0" algn="l">
              <a:lnSpc>
                <a:spcPct val="100000"/>
              </a:lnSpc>
              <a:spcBef>
                <a:spcPts val="320"/>
              </a:spcBef>
              <a:spcAft>
                <a:spcPts val="0"/>
              </a:spcAft>
              <a:buClr>
                <a:srgbClr val="FFCC00"/>
              </a:buClr>
              <a:buSzPts val="1600"/>
              <a:buFont typeface="Noto Sans Symbols"/>
              <a:buNone/>
              <a:defRPr b="1" i="0" sz="1600" u="none" cap="none" strike="noStrike">
                <a:solidFill>
                  <a:schemeClr val="lt1"/>
                </a:solidFill>
                <a:latin typeface="Tahoma"/>
                <a:ea typeface="Tahoma"/>
                <a:cs typeface="Tahoma"/>
                <a:sym typeface="Tahoma"/>
              </a:defRPr>
            </a:lvl9pPr>
          </a:lstStyle>
          <a:p/>
        </p:txBody>
      </p:sp>
      <p:sp>
        <p:nvSpPr>
          <p:cNvPr id="47" name="Google Shape;47;p8"/>
          <p:cNvSpPr txBox="1"/>
          <p:nvPr>
            <p:ph idx="2" type="body"/>
          </p:nvPr>
        </p:nvSpPr>
        <p:spPr>
          <a:xfrm>
            <a:off x="2194833" y="10439400"/>
            <a:ext cx="19392900" cy="18966000"/>
          </a:xfrm>
          <a:prstGeom prst="rect">
            <a:avLst/>
          </a:prstGeom>
          <a:noFill/>
          <a:ln>
            <a:noFill/>
          </a:ln>
          <a:effectLst>
            <a:outerShdw blurRad="63500" rotWithShape="0" algn="ctr">
              <a:srgbClr val="000000">
                <a:alpha val="73333"/>
              </a:srgbClr>
            </a:outerShdw>
          </a:effectLst>
        </p:spPr>
        <p:txBody>
          <a:bodyPr anchorCtr="0" anchor="t" bIns="240350" lIns="480700" spcFirstLastPara="1" rIns="480700" wrap="square" tIns="240350">
            <a:noAutofit/>
          </a:bodyPr>
          <a:lstStyle>
            <a:lvl1pPr indent="-381000" lvl="0" marL="457200" marR="0" algn="l">
              <a:lnSpc>
                <a:spcPct val="100000"/>
              </a:lnSpc>
              <a:spcBef>
                <a:spcPts val="480"/>
              </a:spcBef>
              <a:spcAft>
                <a:spcPts val="0"/>
              </a:spcAft>
              <a:buClr>
                <a:srgbClr val="FFCC00"/>
              </a:buClr>
              <a:buSzPts val="2400"/>
              <a:buFont typeface="Noto Sans Symbols"/>
              <a:buChar char="•"/>
              <a:defRPr b="0" i="0" sz="2400" u="none" cap="none" strike="noStrike">
                <a:solidFill>
                  <a:schemeClr val="lt1"/>
                </a:solidFill>
                <a:latin typeface="Tahoma"/>
                <a:ea typeface="Tahoma"/>
                <a:cs typeface="Tahoma"/>
                <a:sym typeface="Tahoma"/>
              </a:defRPr>
            </a:lvl1pPr>
            <a:lvl2pPr indent="-355600" lvl="1" marL="914400" marR="0" algn="l">
              <a:lnSpc>
                <a:spcPct val="100000"/>
              </a:lnSpc>
              <a:spcBef>
                <a:spcPts val="400"/>
              </a:spcBef>
              <a:spcAft>
                <a:spcPts val="0"/>
              </a:spcAft>
              <a:buClr>
                <a:srgbClr val="FF6600"/>
              </a:buClr>
              <a:buSzPts val="2000"/>
              <a:buFont typeface="Noto Sans Symbols"/>
              <a:buChar char="•"/>
              <a:defRPr b="0" i="0" sz="2000" u="none" cap="none" strike="noStrike">
                <a:solidFill>
                  <a:schemeClr val="lt1"/>
                </a:solidFill>
                <a:latin typeface="Tahoma"/>
                <a:ea typeface="Tahoma"/>
                <a:cs typeface="Tahoma"/>
                <a:sym typeface="Tahoma"/>
              </a:defRPr>
            </a:lvl2pPr>
            <a:lvl3pPr indent="-342900" lvl="2" marL="1371600" marR="0" algn="l">
              <a:lnSpc>
                <a:spcPct val="100000"/>
              </a:lnSpc>
              <a:spcBef>
                <a:spcPts val="360"/>
              </a:spcBef>
              <a:spcAft>
                <a:spcPts val="0"/>
              </a:spcAft>
              <a:buClr>
                <a:srgbClr val="FFCC00"/>
              </a:buClr>
              <a:buSzPts val="1800"/>
              <a:buFont typeface="Noto Sans Symbols"/>
              <a:buChar char="•"/>
              <a:defRPr b="0" i="0" sz="1800" u="none" cap="none" strike="noStrike">
                <a:solidFill>
                  <a:schemeClr val="lt1"/>
                </a:solidFill>
                <a:latin typeface="Tahoma"/>
                <a:ea typeface="Tahoma"/>
                <a:cs typeface="Tahoma"/>
                <a:sym typeface="Tahoma"/>
              </a:defRPr>
            </a:lvl3pPr>
            <a:lvl4pPr indent="-330200" lvl="3" marL="1828800" marR="0" algn="l">
              <a:lnSpc>
                <a:spcPct val="100000"/>
              </a:lnSpc>
              <a:spcBef>
                <a:spcPts val="320"/>
              </a:spcBef>
              <a:spcAft>
                <a:spcPts val="0"/>
              </a:spcAft>
              <a:buClr>
                <a:srgbClr val="FF6600"/>
              </a:buClr>
              <a:buSzPts val="1600"/>
              <a:buFont typeface="Noto Sans Symbols"/>
              <a:buChar char="•"/>
              <a:defRPr b="0" i="0" sz="1600" u="none" cap="none" strike="noStrike">
                <a:solidFill>
                  <a:schemeClr val="lt1"/>
                </a:solidFill>
                <a:latin typeface="Tahoma"/>
                <a:ea typeface="Tahoma"/>
                <a:cs typeface="Tahoma"/>
                <a:sym typeface="Tahoma"/>
              </a:defRPr>
            </a:lvl4pPr>
            <a:lvl5pPr indent="-330200" lvl="4" marL="2286000" marR="0" algn="l">
              <a:lnSpc>
                <a:spcPct val="100000"/>
              </a:lnSpc>
              <a:spcBef>
                <a:spcPts val="320"/>
              </a:spcBef>
              <a:spcAft>
                <a:spcPts val="0"/>
              </a:spcAft>
              <a:buClr>
                <a:srgbClr val="FFCC00"/>
              </a:buClr>
              <a:buSzPts val="1600"/>
              <a:buFont typeface="Noto Sans Symbols"/>
              <a:buChar char="•"/>
              <a:defRPr b="0" i="0" sz="1600" u="none" cap="none" strike="noStrike">
                <a:solidFill>
                  <a:schemeClr val="lt1"/>
                </a:solidFill>
                <a:latin typeface="Tahoma"/>
                <a:ea typeface="Tahoma"/>
                <a:cs typeface="Tahoma"/>
                <a:sym typeface="Tahoma"/>
              </a:defRPr>
            </a:lvl5pPr>
            <a:lvl6pPr indent="-330200" lvl="5" marL="2743200" marR="0" algn="l">
              <a:lnSpc>
                <a:spcPct val="100000"/>
              </a:lnSpc>
              <a:spcBef>
                <a:spcPts val="320"/>
              </a:spcBef>
              <a:spcAft>
                <a:spcPts val="0"/>
              </a:spcAft>
              <a:buClr>
                <a:srgbClr val="FFCC00"/>
              </a:buClr>
              <a:buSzPts val="1600"/>
              <a:buFont typeface="Noto Sans Symbols"/>
              <a:buChar char="•"/>
              <a:defRPr b="0" i="0" sz="1600" u="none" cap="none" strike="noStrike">
                <a:solidFill>
                  <a:schemeClr val="lt1"/>
                </a:solidFill>
                <a:latin typeface="Tahoma"/>
                <a:ea typeface="Tahoma"/>
                <a:cs typeface="Tahoma"/>
                <a:sym typeface="Tahoma"/>
              </a:defRPr>
            </a:lvl6pPr>
            <a:lvl7pPr indent="-330200" lvl="6" marL="3200400" marR="0" algn="l">
              <a:lnSpc>
                <a:spcPct val="100000"/>
              </a:lnSpc>
              <a:spcBef>
                <a:spcPts val="320"/>
              </a:spcBef>
              <a:spcAft>
                <a:spcPts val="0"/>
              </a:spcAft>
              <a:buClr>
                <a:srgbClr val="FFCC00"/>
              </a:buClr>
              <a:buSzPts val="1600"/>
              <a:buFont typeface="Noto Sans Symbols"/>
              <a:buChar char="•"/>
              <a:defRPr b="0" i="0" sz="1600" u="none" cap="none" strike="noStrike">
                <a:solidFill>
                  <a:schemeClr val="lt1"/>
                </a:solidFill>
                <a:latin typeface="Tahoma"/>
                <a:ea typeface="Tahoma"/>
                <a:cs typeface="Tahoma"/>
                <a:sym typeface="Tahoma"/>
              </a:defRPr>
            </a:lvl7pPr>
            <a:lvl8pPr indent="-330200" lvl="7" marL="3657600" marR="0" algn="l">
              <a:lnSpc>
                <a:spcPct val="100000"/>
              </a:lnSpc>
              <a:spcBef>
                <a:spcPts val="320"/>
              </a:spcBef>
              <a:spcAft>
                <a:spcPts val="0"/>
              </a:spcAft>
              <a:buClr>
                <a:srgbClr val="FFCC00"/>
              </a:buClr>
              <a:buSzPts val="1600"/>
              <a:buFont typeface="Noto Sans Symbols"/>
              <a:buChar char="•"/>
              <a:defRPr b="0" i="0" sz="1600" u="none" cap="none" strike="noStrike">
                <a:solidFill>
                  <a:schemeClr val="lt1"/>
                </a:solidFill>
                <a:latin typeface="Tahoma"/>
                <a:ea typeface="Tahoma"/>
                <a:cs typeface="Tahoma"/>
                <a:sym typeface="Tahoma"/>
              </a:defRPr>
            </a:lvl8pPr>
            <a:lvl9pPr indent="-330200" lvl="8" marL="4114800" marR="0" algn="l">
              <a:lnSpc>
                <a:spcPct val="100000"/>
              </a:lnSpc>
              <a:spcBef>
                <a:spcPts val="320"/>
              </a:spcBef>
              <a:spcAft>
                <a:spcPts val="0"/>
              </a:spcAft>
              <a:buClr>
                <a:srgbClr val="FFCC00"/>
              </a:buClr>
              <a:buSzPts val="1600"/>
              <a:buFont typeface="Noto Sans Symbols"/>
              <a:buChar char="•"/>
              <a:defRPr b="0" i="0" sz="1600" u="none" cap="none" strike="noStrike">
                <a:solidFill>
                  <a:schemeClr val="lt1"/>
                </a:solidFill>
                <a:latin typeface="Tahoma"/>
                <a:ea typeface="Tahoma"/>
                <a:cs typeface="Tahoma"/>
                <a:sym typeface="Tahoma"/>
              </a:defRPr>
            </a:lvl9pPr>
          </a:lstStyle>
          <a:p/>
        </p:txBody>
      </p:sp>
      <p:sp>
        <p:nvSpPr>
          <p:cNvPr id="48" name="Google Shape;48;p8"/>
          <p:cNvSpPr txBox="1"/>
          <p:nvPr>
            <p:ph idx="3" type="body"/>
          </p:nvPr>
        </p:nvSpPr>
        <p:spPr>
          <a:xfrm>
            <a:off x="22296664" y="7369175"/>
            <a:ext cx="19399800" cy="3070200"/>
          </a:xfrm>
          <a:prstGeom prst="rect">
            <a:avLst/>
          </a:prstGeom>
          <a:noFill/>
          <a:ln>
            <a:noFill/>
          </a:ln>
          <a:effectLst>
            <a:outerShdw blurRad="63500" rotWithShape="0" algn="ctr">
              <a:srgbClr val="000000">
                <a:alpha val="73333"/>
              </a:srgbClr>
            </a:outerShdw>
          </a:effectLst>
        </p:spPr>
        <p:txBody>
          <a:bodyPr anchorCtr="0" anchor="b" bIns="240350" lIns="480700" spcFirstLastPara="1" rIns="480700" wrap="square" tIns="240350">
            <a:noAutofit/>
          </a:bodyPr>
          <a:lstStyle>
            <a:lvl1pPr indent="-228600" lvl="0" marL="457200" marR="0" algn="l">
              <a:lnSpc>
                <a:spcPct val="100000"/>
              </a:lnSpc>
              <a:spcBef>
                <a:spcPts val="480"/>
              </a:spcBef>
              <a:spcAft>
                <a:spcPts val="0"/>
              </a:spcAft>
              <a:buClr>
                <a:srgbClr val="FFCC00"/>
              </a:buClr>
              <a:buSzPts val="2400"/>
              <a:buFont typeface="Noto Sans Symbols"/>
              <a:buNone/>
              <a:defRPr b="1" i="0" sz="2400" u="none" cap="none" strike="noStrike">
                <a:solidFill>
                  <a:schemeClr val="lt1"/>
                </a:solidFill>
                <a:latin typeface="Tahoma"/>
                <a:ea typeface="Tahoma"/>
                <a:cs typeface="Tahoma"/>
                <a:sym typeface="Tahoma"/>
              </a:defRPr>
            </a:lvl1pPr>
            <a:lvl2pPr indent="-228600" lvl="1" marL="914400" marR="0" algn="l">
              <a:lnSpc>
                <a:spcPct val="100000"/>
              </a:lnSpc>
              <a:spcBef>
                <a:spcPts val="400"/>
              </a:spcBef>
              <a:spcAft>
                <a:spcPts val="0"/>
              </a:spcAft>
              <a:buClr>
                <a:srgbClr val="FF6600"/>
              </a:buClr>
              <a:buSzPts val="2000"/>
              <a:buFont typeface="Noto Sans Symbols"/>
              <a:buNone/>
              <a:defRPr b="1" i="0" sz="2000" u="none" cap="none" strike="noStrike">
                <a:solidFill>
                  <a:schemeClr val="lt1"/>
                </a:solidFill>
                <a:latin typeface="Tahoma"/>
                <a:ea typeface="Tahoma"/>
                <a:cs typeface="Tahoma"/>
                <a:sym typeface="Tahoma"/>
              </a:defRPr>
            </a:lvl2pPr>
            <a:lvl3pPr indent="-228600" lvl="2" marL="1371600" marR="0" algn="l">
              <a:lnSpc>
                <a:spcPct val="100000"/>
              </a:lnSpc>
              <a:spcBef>
                <a:spcPts val="360"/>
              </a:spcBef>
              <a:spcAft>
                <a:spcPts val="0"/>
              </a:spcAft>
              <a:buClr>
                <a:srgbClr val="FFCC00"/>
              </a:buClr>
              <a:buSzPts val="1800"/>
              <a:buFont typeface="Noto Sans Symbols"/>
              <a:buNone/>
              <a:defRPr b="1" i="0" sz="1800" u="none" cap="none" strike="noStrike">
                <a:solidFill>
                  <a:schemeClr val="lt1"/>
                </a:solidFill>
                <a:latin typeface="Tahoma"/>
                <a:ea typeface="Tahoma"/>
                <a:cs typeface="Tahoma"/>
                <a:sym typeface="Tahoma"/>
              </a:defRPr>
            </a:lvl3pPr>
            <a:lvl4pPr indent="-228600" lvl="3" marL="1828800" marR="0" algn="l">
              <a:lnSpc>
                <a:spcPct val="100000"/>
              </a:lnSpc>
              <a:spcBef>
                <a:spcPts val="320"/>
              </a:spcBef>
              <a:spcAft>
                <a:spcPts val="0"/>
              </a:spcAft>
              <a:buClr>
                <a:srgbClr val="FF6600"/>
              </a:buClr>
              <a:buSzPts val="1600"/>
              <a:buFont typeface="Noto Sans Symbols"/>
              <a:buNone/>
              <a:defRPr b="1" i="0" sz="1600" u="none" cap="none" strike="noStrike">
                <a:solidFill>
                  <a:schemeClr val="lt1"/>
                </a:solidFill>
                <a:latin typeface="Tahoma"/>
                <a:ea typeface="Tahoma"/>
                <a:cs typeface="Tahoma"/>
                <a:sym typeface="Tahoma"/>
              </a:defRPr>
            </a:lvl4pPr>
            <a:lvl5pPr indent="-228600" lvl="4" marL="2286000" marR="0" algn="l">
              <a:lnSpc>
                <a:spcPct val="100000"/>
              </a:lnSpc>
              <a:spcBef>
                <a:spcPts val="320"/>
              </a:spcBef>
              <a:spcAft>
                <a:spcPts val="0"/>
              </a:spcAft>
              <a:buClr>
                <a:srgbClr val="FFCC00"/>
              </a:buClr>
              <a:buSzPts val="1600"/>
              <a:buFont typeface="Noto Sans Symbols"/>
              <a:buNone/>
              <a:defRPr b="1" i="0" sz="1600" u="none" cap="none" strike="noStrike">
                <a:solidFill>
                  <a:schemeClr val="lt1"/>
                </a:solidFill>
                <a:latin typeface="Tahoma"/>
                <a:ea typeface="Tahoma"/>
                <a:cs typeface="Tahoma"/>
                <a:sym typeface="Tahoma"/>
              </a:defRPr>
            </a:lvl5pPr>
            <a:lvl6pPr indent="-228600" lvl="5" marL="2743200" marR="0" algn="l">
              <a:lnSpc>
                <a:spcPct val="100000"/>
              </a:lnSpc>
              <a:spcBef>
                <a:spcPts val="320"/>
              </a:spcBef>
              <a:spcAft>
                <a:spcPts val="0"/>
              </a:spcAft>
              <a:buClr>
                <a:srgbClr val="FFCC00"/>
              </a:buClr>
              <a:buSzPts val="1600"/>
              <a:buFont typeface="Noto Sans Symbols"/>
              <a:buNone/>
              <a:defRPr b="1" i="0" sz="1600" u="none" cap="none" strike="noStrike">
                <a:solidFill>
                  <a:schemeClr val="lt1"/>
                </a:solidFill>
                <a:latin typeface="Tahoma"/>
                <a:ea typeface="Tahoma"/>
                <a:cs typeface="Tahoma"/>
                <a:sym typeface="Tahoma"/>
              </a:defRPr>
            </a:lvl6pPr>
            <a:lvl7pPr indent="-228600" lvl="6" marL="3200400" marR="0" algn="l">
              <a:lnSpc>
                <a:spcPct val="100000"/>
              </a:lnSpc>
              <a:spcBef>
                <a:spcPts val="320"/>
              </a:spcBef>
              <a:spcAft>
                <a:spcPts val="0"/>
              </a:spcAft>
              <a:buClr>
                <a:srgbClr val="FFCC00"/>
              </a:buClr>
              <a:buSzPts val="1600"/>
              <a:buFont typeface="Noto Sans Symbols"/>
              <a:buNone/>
              <a:defRPr b="1" i="0" sz="1600" u="none" cap="none" strike="noStrike">
                <a:solidFill>
                  <a:schemeClr val="lt1"/>
                </a:solidFill>
                <a:latin typeface="Tahoma"/>
                <a:ea typeface="Tahoma"/>
                <a:cs typeface="Tahoma"/>
                <a:sym typeface="Tahoma"/>
              </a:defRPr>
            </a:lvl7pPr>
            <a:lvl8pPr indent="-228600" lvl="7" marL="3657600" marR="0" algn="l">
              <a:lnSpc>
                <a:spcPct val="100000"/>
              </a:lnSpc>
              <a:spcBef>
                <a:spcPts val="320"/>
              </a:spcBef>
              <a:spcAft>
                <a:spcPts val="0"/>
              </a:spcAft>
              <a:buClr>
                <a:srgbClr val="FFCC00"/>
              </a:buClr>
              <a:buSzPts val="1600"/>
              <a:buFont typeface="Noto Sans Symbols"/>
              <a:buNone/>
              <a:defRPr b="1" i="0" sz="1600" u="none" cap="none" strike="noStrike">
                <a:solidFill>
                  <a:schemeClr val="lt1"/>
                </a:solidFill>
                <a:latin typeface="Tahoma"/>
                <a:ea typeface="Tahoma"/>
                <a:cs typeface="Tahoma"/>
                <a:sym typeface="Tahoma"/>
              </a:defRPr>
            </a:lvl8pPr>
            <a:lvl9pPr indent="-228600" lvl="8" marL="4114800" marR="0" algn="l">
              <a:lnSpc>
                <a:spcPct val="100000"/>
              </a:lnSpc>
              <a:spcBef>
                <a:spcPts val="320"/>
              </a:spcBef>
              <a:spcAft>
                <a:spcPts val="0"/>
              </a:spcAft>
              <a:buClr>
                <a:srgbClr val="FFCC00"/>
              </a:buClr>
              <a:buSzPts val="1600"/>
              <a:buFont typeface="Noto Sans Symbols"/>
              <a:buNone/>
              <a:defRPr b="1" i="0" sz="1600" u="none" cap="none" strike="noStrike">
                <a:solidFill>
                  <a:schemeClr val="lt1"/>
                </a:solidFill>
                <a:latin typeface="Tahoma"/>
                <a:ea typeface="Tahoma"/>
                <a:cs typeface="Tahoma"/>
                <a:sym typeface="Tahoma"/>
              </a:defRPr>
            </a:lvl9pPr>
          </a:lstStyle>
          <a:p/>
        </p:txBody>
      </p:sp>
      <p:sp>
        <p:nvSpPr>
          <p:cNvPr id="49" name="Google Shape;49;p8"/>
          <p:cNvSpPr txBox="1"/>
          <p:nvPr>
            <p:ph idx="4" type="body"/>
          </p:nvPr>
        </p:nvSpPr>
        <p:spPr>
          <a:xfrm>
            <a:off x="22296664" y="10439400"/>
            <a:ext cx="19399800" cy="18966000"/>
          </a:xfrm>
          <a:prstGeom prst="rect">
            <a:avLst/>
          </a:prstGeom>
          <a:noFill/>
          <a:ln>
            <a:noFill/>
          </a:ln>
          <a:effectLst>
            <a:outerShdw blurRad="63500" rotWithShape="0" algn="ctr">
              <a:srgbClr val="000000">
                <a:alpha val="73333"/>
              </a:srgbClr>
            </a:outerShdw>
          </a:effectLst>
        </p:spPr>
        <p:txBody>
          <a:bodyPr anchorCtr="0" anchor="t" bIns="240350" lIns="480700" spcFirstLastPara="1" rIns="480700" wrap="square" tIns="240350">
            <a:noAutofit/>
          </a:bodyPr>
          <a:lstStyle>
            <a:lvl1pPr indent="-381000" lvl="0" marL="457200" marR="0" algn="l">
              <a:lnSpc>
                <a:spcPct val="100000"/>
              </a:lnSpc>
              <a:spcBef>
                <a:spcPts val="480"/>
              </a:spcBef>
              <a:spcAft>
                <a:spcPts val="0"/>
              </a:spcAft>
              <a:buClr>
                <a:srgbClr val="FFCC00"/>
              </a:buClr>
              <a:buSzPts val="2400"/>
              <a:buFont typeface="Noto Sans Symbols"/>
              <a:buChar char="•"/>
              <a:defRPr b="0" i="0" sz="2400" u="none" cap="none" strike="noStrike">
                <a:solidFill>
                  <a:schemeClr val="lt1"/>
                </a:solidFill>
                <a:latin typeface="Tahoma"/>
                <a:ea typeface="Tahoma"/>
                <a:cs typeface="Tahoma"/>
                <a:sym typeface="Tahoma"/>
              </a:defRPr>
            </a:lvl1pPr>
            <a:lvl2pPr indent="-355600" lvl="1" marL="914400" marR="0" algn="l">
              <a:lnSpc>
                <a:spcPct val="100000"/>
              </a:lnSpc>
              <a:spcBef>
                <a:spcPts val="400"/>
              </a:spcBef>
              <a:spcAft>
                <a:spcPts val="0"/>
              </a:spcAft>
              <a:buClr>
                <a:srgbClr val="FF6600"/>
              </a:buClr>
              <a:buSzPts val="2000"/>
              <a:buFont typeface="Noto Sans Symbols"/>
              <a:buChar char="•"/>
              <a:defRPr b="0" i="0" sz="2000" u="none" cap="none" strike="noStrike">
                <a:solidFill>
                  <a:schemeClr val="lt1"/>
                </a:solidFill>
                <a:latin typeface="Tahoma"/>
                <a:ea typeface="Tahoma"/>
                <a:cs typeface="Tahoma"/>
                <a:sym typeface="Tahoma"/>
              </a:defRPr>
            </a:lvl2pPr>
            <a:lvl3pPr indent="-342900" lvl="2" marL="1371600" marR="0" algn="l">
              <a:lnSpc>
                <a:spcPct val="100000"/>
              </a:lnSpc>
              <a:spcBef>
                <a:spcPts val="360"/>
              </a:spcBef>
              <a:spcAft>
                <a:spcPts val="0"/>
              </a:spcAft>
              <a:buClr>
                <a:srgbClr val="FFCC00"/>
              </a:buClr>
              <a:buSzPts val="1800"/>
              <a:buFont typeface="Noto Sans Symbols"/>
              <a:buChar char="•"/>
              <a:defRPr b="0" i="0" sz="1800" u="none" cap="none" strike="noStrike">
                <a:solidFill>
                  <a:schemeClr val="lt1"/>
                </a:solidFill>
                <a:latin typeface="Tahoma"/>
                <a:ea typeface="Tahoma"/>
                <a:cs typeface="Tahoma"/>
                <a:sym typeface="Tahoma"/>
              </a:defRPr>
            </a:lvl3pPr>
            <a:lvl4pPr indent="-330200" lvl="3" marL="1828800" marR="0" algn="l">
              <a:lnSpc>
                <a:spcPct val="100000"/>
              </a:lnSpc>
              <a:spcBef>
                <a:spcPts val="320"/>
              </a:spcBef>
              <a:spcAft>
                <a:spcPts val="0"/>
              </a:spcAft>
              <a:buClr>
                <a:srgbClr val="FF6600"/>
              </a:buClr>
              <a:buSzPts val="1600"/>
              <a:buFont typeface="Noto Sans Symbols"/>
              <a:buChar char="•"/>
              <a:defRPr b="0" i="0" sz="1600" u="none" cap="none" strike="noStrike">
                <a:solidFill>
                  <a:schemeClr val="lt1"/>
                </a:solidFill>
                <a:latin typeface="Tahoma"/>
                <a:ea typeface="Tahoma"/>
                <a:cs typeface="Tahoma"/>
                <a:sym typeface="Tahoma"/>
              </a:defRPr>
            </a:lvl4pPr>
            <a:lvl5pPr indent="-330200" lvl="4" marL="2286000" marR="0" algn="l">
              <a:lnSpc>
                <a:spcPct val="100000"/>
              </a:lnSpc>
              <a:spcBef>
                <a:spcPts val="320"/>
              </a:spcBef>
              <a:spcAft>
                <a:spcPts val="0"/>
              </a:spcAft>
              <a:buClr>
                <a:srgbClr val="FFCC00"/>
              </a:buClr>
              <a:buSzPts val="1600"/>
              <a:buFont typeface="Noto Sans Symbols"/>
              <a:buChar char="•"/>
              <a:defRPr b="0" i="0" sz="1600" u="none" cap="none" strike="noStrike">
                <a:solidFill>
                  <a:schemeClr val="lt1"/>
                </a:solidFill>
                <a:latin typeface="Tahoma"/>
                <a:ea typeface="Tahoma"/>
                <a:cs typeface="Tahoma"/>
                <a:sym typeface="Tahoma"/>
              </a:defRPr>
            </a:lvl5pPr>
            <a:lvl6pPr indent="-330200" lvl="5" marL="2743200" marR="0" algn="l">
              <a:lnSpc>
                <a:spcPct val="100000"/>
              </a:lnSpc>
              <a:spcBef>
                <a:spcPts val="320"/>
              </a:spcBef>
              <a:spcAft>
                <a:spcPts val="0"/>
              </a:spcAft>
              <a:buClr>
                <a:srgbClr val="FFCC00"/>
              </a:buClr>
              <a:buSzPts val="1600"/>
              <a:buFont typeface="Noto Sans Symbols"/>
              <a:buChar char="•"/>
              <a:defRPr b="0" i="0" sz="1600" u="none" cap="none" strike="noStrike">
                <a:solidFill>
                  <a:schemeClr val="lt1"/>
                </a:solidFill>
                <a:latin typeface="Tahoma"/>
                <a:ea typeface="Tahoma"/>
                <a:cs typeface="Tahoma"/>
                <a:sym typeface="Tahoma"/>
              </a:defRPr>
            </a:lvl6pPr>
            <a:lvl7pPr indent="-330200" lvl="6" marL="3200400" marR="0" algn="l">
              <a:lnSpc>
                <a:spcPct val="100000"/>
              </a:lnSpc>
              <a:spcBef>
                <a:spcPts val="320"/>
              </a:spcBef>
              <a:spcAft>
                <a:spcPts val="0"/>
              </a:spcAft>
              <a:buClr>
                <a:srgbClr val="FFCC00"/>
              </a:buClr>
              <a:buSzPts val="1600"/>
              <a:buFont typeface="Noto Sans Symbols"/>
              <a:buChar char="•"/>
              <a:defRPr b="0" i="0" sz="1600" u="none" cap="none" strike="noStrike">
                <a:solidFill>
                  <a:schemeClr val="lt1"/>
                </a:solidFill>
                <a:latin typeface="Tahoma"/>
                <a:ea typeface="Tahoma"/>
                <a:cs typeface="Tahoma"/>
                <a:sym typeface="Tahoma"/>
              </a:defRPr>
            </a:lvl7pPr>
            <a:lvl8pPr indent="-330200" lvl="7" marL="3657600" marR="0" algn="l">
              <a:lnSpc>
                <a:spcPct val="100000"/>
              </a:lnSpc>
              <a:spcBef>
                <a:spcPts val="320"/>
              </a:spcBef>
              <a:spcAft>
                <a:spcPts val="0"/>
              </a:spcAft>
              <a:buClr>
                <a:srgbClr val="FFCC00"/>
              </a:buClr>
              <a:buSzPts val="1600"/>
              <a:buFont typeface="Noto Sans Symbols"/>
              <a:buChar char="•"/>
              <a:defRPr b="0" i="0" sz="1600" u="none" cap="none" strike="noStrike">
                <a:solidFill>
                  <a:schemeClr val="lt1"/>
                </a:solidFill>
                <a:latin typeface="Tahoma"/>
                <a:ea typeface="Tahoma"/>
                <a:cs typeface="Tahoma"/>
                <a:sym typeface="Tahoma"/>
              </a:defRPr>
            </a:lvl8pPr>
            <a:lvl9pPr indent="-330200" lvl="8" marL="4114800" marR="0" algn="l">
              <a:lnSpc>
                <a:spcPct val="100000"/>
              </a:lnSpc>
              <a:spcBef>
                <a:spcPts val="320"/>
              </a:spcBef>
              <a:spcAft>
                <a:spcPts val="0"/>
              </a:spcAft>
              <a:buClr>
                <a:srgbClr val="FFCC00"/>
              </a:buClr>
              <a:buSzPts val="1600"/>
              <a:buFont typeface="Noto Sans Symbols"/>
              <a:buChar char="•"/>
              <a:defRPr b="0" i="0" sz="1600" u="none" cap="none" strike="noStrike">
                <a:solidFill>
                  <a:schemeClr val="lt1"/>
                </a:solidFill>
                <a:latin typeface="Tahoma"/>
                <a:ea typeface="Tahoma"/>
                <a:cs typeface="Tahoma"/>
                <a:sym typeface="Tahoma"/>
              </a:defRPr>
            </a:lvl9pPr>
          </a:lstStyle>
          <a:p/>
        </p:txBody>
      </p:sp>
      <p:sp>
        <p:nvSpPr>
          <p:cNvPr id="50" name="Google Shape;50;p8"/>
          <p:cNvSpPr txBox="1"/>
          <p:nvPr>
            <p:ph idx="10" type="dt"/>
          </p:nvPr>
        </p:nvSpPr>
        <p:spPr>
          <a:xfrm>
            <a:off x="3291568"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l">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51" name="Google Shape;51;p8"/>
          <p:cNvSpPr txBox="1"/>
          <p:nvPr>
            <p:ph idx="11" type="ftr"/>
          </p:nvPr>
        </p:nvSpPr>
        <p:spPr>
          <a:xfrm>
            <a:off x="14996433" y="29992638"/>
            <a:ext cx="138984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ctr">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52" name="Google Shape;52;p8"/>
          <p:cNvSpPr txBox="1"/>
          <p:nvPr>
            <p:ph idx="12" type="sldNum"/>
          </p:nvPr>
        </p:nvSpPr>
        <p:spPr>
          <a:xfrm>
            <a:off x="31455633"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indent="0" lvl="0"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9"/>
          <p:cNvSpPr txBox="1"/>
          <p:nvPr>
            <p:ph type="title"/>
          </p:nvPr>
        </p:nvSpPr>
        <p:spPr>
          <a:xfrm>
            <a:off x="3291568" y="2925763"/>
            <a:ext cx="37308000" cy="5486400"/>
          </a:xfrm>
          <a:prstGeom prst="rect">
            <a:avLst/>
          </a:prstGeom>
          <a:noFill/>
          <a:ln>
            <a:noFill/>
          </a:ln>
          <a:effectLst>
            <a:outerShdw blurRad="63500" rotWithShape="0" algn="ctr">
              <a:srgbClr val="000000">
                <a:alpha val="73333"/>
              </a:srgbClr>
            </a:outerShdw>
          </a:effectLst>
        </p:spPr>
        <p:txBody>
          <a:bodyPr anchorCtr="0" anchor="ctr" bIns="240350" lIns="480700" spcFirstLastPara="1" rIns="480700" wrap="square" tIns="240350">
            <a:noAutofit/>
          </a:bodyPr>
          <a:lstStyle>
            <a:lvl1pPr lvl="0"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1pPr>
            <a:lvl2pPr lvl="1"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2pPr>
            <a:lvl3pPr lvl="2"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3pPr>
            <a:lvl4pPr lvl="3"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4pPr>
            <a:lvl5pPr lvl="4"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5pPr>
            <a:lvl6pPr lvl="5"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6pPr>
            <a:lvl7pPr lvl="6"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7pPr>
            <a:lvl8pPr lvl="7"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8pPr>
            <a:lvl9pPr lvl="8"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9pPr>
          </a:lstStyle>
          <a:p/>
        </p:txBody>
      </p:sp>
      <p:sp>
        <p:nvSpPr>
          <p:cNvPr id="55" name="Google Shape;55;p9"/>
          <p:cNvSpPr txBox="1"/>
          <p:nvPr>
            <p:ph idx="10" type="dt"/>
          </p:nvPr>
        </p:nvSpPr>
        <p:spPr>
          <a:xfrm>
            <a:off x="3291568"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l">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56" name="Google Shape;56;p9"/>
          <p:cNvSpPr txBox="1"/>
          <p:nvPr>
            <p:ph idx="11" type="ftr"/>
          </p:nvPr>
        </p:nvSpPr>
        <p:spPr>
          <a:xfrm>
            <a:off x="14996433" y="29992638"/>
            <a:ext cx="138984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ctr">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57" name="Google Shape;57;p9"/>
          <p:cNvSpPr txBox="1"/>
          <p:nvPr>
            <p:ph idx="12" type="sldNum"/>
          </p:nvPr>
        </p:nvSpPr>
        <p:spPr>
          <a:xfrm>
            <a:off x="31455633"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indent="0" lvl="0"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2194833" y="1311275"/>
            <a:ext cx="14439900" cy="5577000"/>
          </a:xfrm>
          <a:prstGeom prst="rect">
            <a:avLst/>
          </a:prstGeom>
          <a:noFill/>
          <a:ln>
            <a:noFill/>
          </a:ln>
          <a:effectLst>
            <a:outerShdw blurRad="63500" rotWithShape="0" algn="ctr">
              <a:srgbClr val="000000">
                <a:alpha val="73333"/>
              </a:srgbClr>
            </a:outerShdw>
          </a:effectLst>
        </p:spPr>
        <p:txBody>
          <a:bodyPr anchorCtr="0" anchor="b" bIns="240350" lIns="480700" spcFirstLastPara="1" rIns="480700" wrap="square" tIns="240350">
            <a:noAutofit/>
          </a:bodyPr>
          <a:lstStyle>
            <a:lvl1pPr lvl="0" marR="0" algn="l">
              <a:lnSpc>
                <a:spcPct val="100000"/>
              </a:lnSpc>
              <a:spcBef>
                <a:spcPts val="0"/>
              </a:spcBef>
              <a:spcAft>
                <a:spcPts val="0"/>
              </a:spcAft>
              <a:buSzPts val="1400"/>
              <a:buNone/>
              <a:defRPr b="1" i="0" sz="2000" u="none" cap="none" strike="noStrike">
                <a:solidFill>
                  <a:schemeClr val="lt2"/>
                </a:solidFill>
                <a:latin typeface="Tahoma"/>
                <a:ea typeface="Tahoma"/>
                <a:cs typeface="Tahoma"/>
                <a:sym typeface="Tahoma"/>
              </a:defRPr>
            </a:lvl1pPr>
            <a:lvl2pPr lvl="1"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2pPr>
            <a:lvl3pPr lvl="2"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3pPr>
            <a:lvl4pPr lvl="3"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4pPr>
            <a:lvl5pPr lvl="4"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5pPr>
            <a:lvl6pPr lvl="5"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6pPr>
            <a:lvl7pPr lvl="6"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7pPr>
            <a:lvl8pPr lvl="7"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8pPr>
            <a:lvl9pPr lvl="8"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9pPr>
          </a:lstStyle>
          <a:p/>
        </p:txBody>
      </p:sp>
      <p:sp>
        <p:nvSpPr>
          <p:cNvPr id="60" name="Google Shape;60;p10"/>
          <p:cNvSpPr txBox="1"/>
          <p:nvPr>
            <p:ph idx="1" type="body"/>
          </p:nvPr>
        </p:nvSpPr>
        <p:spPr>
          <a:xfrm>
            <a:off x="17159968" y="1311275"/>
            <a:ext cx="24536400" cy="28094100"/>
          </a:xfrm>
          <a:prstGeom prst="rect">
            <a:avLst/>
          </a:prstGeom>
          <a:noFill/>
          <a:ln>
            <a:noFill/>
          </a:ln>
          <a:effectLst>
            <a:outerShdw blurRad="63500" rotWithShape="0" algn="ctr">
              <a:srgbClr val="000000">
                <a:alpha val="73333"/>
              </a:srgbClr>
            </a:outerShdw>
          </a:effectLst>
        </p:spPr>
        <p:txBody>
          <a:bodyPr anchorCtr="0" anchor="t" bIns="240350" lIns="480700" spcFirstLastPara="1" rIns="480700" wrap="square" tIns="240350">
            <a:noAutofit/>
          </a:bodyPr>
          <a:lstStyle>
            <a:lvl1pPr indent="-431800" lvl="0" marL="457200" marR="0" algn="l">
              <a:lnSpc>
                <a:spcPct val="100000"/>
              </a:lnSpc>
              <a:spcBef>
                <a:spcPts val="640"/>
              </a:spcBef>
              <a:spcAft>
                <a:spcPts val="0"/>
              </a:spcAft>
              <a:buClr>
                <a:srgbClr val="FFCC00"/>
              </a:buClr>
              <a:buSzPts val="320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algn="l">
              <a:lnSpc>
                <a:spcPct val="100000"/>
              </a:lnSpc>
              <a:spcBef>
                <a:spcPts val="560"/>
              </a:spcBef>
              <a:spcAft>
                <a:spcPts val="0"/>
              </a:spcAft>
              <a:buClr>
                <a:srgbClr val="FF6600"/>
              </a:buClr>
              <a:buSzPts val="2800"/>
              <a:buFont typeface="Noto Sans Symbols"/>
              <a:buChar char="•"/>
              <a:defRPr b="0" i="0" sz="2800" u="none" cap="none" strike="noStrike">
                <a:solidFill>
                  <a:schemeClr val="lt1"/>
                </a:solidFill>
                <a:latin typeface="Tahoma"/>
                <a:ea typeface="Tahoma"/>
                <a:cs typeface="Tahoma"/>
                <a:sym typeface="Tahoma"/>
              </a:defRPr>
            </a:lvl2pPr>
            <a:lvl3pPr indent="-381000" lvl="2" marL="1371600" marR="0" algn="l">
              <a:lnSpc>
                <a:spcPct val="100000"/>
              </a:lnSpc>
              <a:spcBef>
                <a:spcPts val="480"/>
              </a:spcBef>
              <a:spcAft>
                <a:spcPts val="0"/>
              </a:spcAft>
              <a:buClr>
                <a:srgbClr val="FFCC00"/>
              </a:buClr>
              <a:buSzPts val="240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algn="l">
              <a:lnSpc>
                <a:spcPct val="100000"/>
              </a:lnSpc>
              <a:spcBef>
                <a:spcPts val="400"/>
              </a:spcBef>
              <a:spcAft>
                <a:spcPts val="0"/>
              </a:spcAft>
              <a:buClr>
                <a:srgbClr val="FF6600"/>
              </a:buClr>
              <a:buSzPts val="2000"/>
              <a:buFont typeface="Noto Sans Symbols"/>
              <a:buChar char="•"/>
              <a:defRPr b="0" i="0" sz="2000" u="none" cap="none" strike="noStrike">
                <a:solidFill>
                  <a:schemeClr val="lt1"/>
                </a:solidFill>
                <a:latin typeface="Tahoma"/>
                <a:ea typeface="Tahoma"/>
                <a:cs typeface="Tahoma"/>
                <a:sym typeface="Tahoma"/>
              </a:defRPr>
            </a:lvl4pPr>
            <a:lvl5pPr indent="-355600" lvl="4" marL="2286000" marR="0" algn="l">
              <a:lnSpc>
                <a:spcPct val="100000"/>
              </a:lnSpc>
              <a:spcBef>
                <a:spcPts val="400"/>
              </a:spcBef>
              <a:spcAft>
                <a:spcPts val="0"/>
              </a:spcAft>
              <a:buClr>
                <a:srgbClr val="FFCC00"/>
              </a:buClr>
              <a:buSzPts val="2000"/>
              <a:buFont typeface="Noto Sans Symbols"/>
              <a:buChar char="•"/>
              <a:defRPr b="0" i="0" sz="2000" u="none" cap="none" strike="noStrike">
                <a:solidFill>
                  <a:schemeClr val="lt1"/>
                </a:solidFill>
                <a:latin typeface="Tahoma"/>
                <a:ea typeface="Tahoma"/>
                <a:cs typeface="Tahoma"/>
                <a:sym typeface="Tahoma"/>
              </a:defRPr>
            </a:lvl5pPr>
            <a:lvl6pPr indent="-355600" lvl="5" marL="2743200" marR="0" algn="l">
              <a:lnSpc>
                <a:spcPct val="100000"/>
              </a:lnSpc>
              <a:spcBef>
                <a:spcPts val="400"/>
              </a:spcBef>
              <a:spcAft>
                <a:spcPts val="0"/>
              </a:spcAft>
              <a:buClr>
                <a:srgbClr val="FFCC00"/>
              </a:buClr>
              <a:buSzPts val="2000"/>
              <a:buFont typeface="Noto Sans Symbols"/>
              <a:buChar char="•"/>
              <a:defRPr b="0" i="0" sz="2000" u="none" cap="none" strike="noStrike">
                <a:solidFill>
                  <a:schemeClr val="lt1"/>
                </a:solidFill>
                <a:latin typeface="Tahoma"/>
                <a:ea typeface="Tahoma"/>
                <a:cs typeface="Tahoma"/>
                <a:sym typeface="Tahoma"/>
              </a:defRPr>
            </a:lvl6pPr>
            <a:lvl7pPr indent="-355600" lvl="6" marL="3200400" marR="0" algn="l">
              <a:lnSpc>
                <a:spcPct val="100000"/>
              </a:lnSpc>
              <a:spcBef>
                <a:spcPts val="400"/>
              </a:spcBef>
              <a:spcAft>
                <a:spcPts val="0"/>
              </a:spcAft>
              <a:buClr>
                <a:srgbClr val="FFCC00"/>
              </a:buClr>
              <a:buSzPts val="2000"/>
              <a:buFont typeface="Noto Sans Symbols"/>
              <a:buChar char="•"/>
              <a:defRPr b="0" i="0" sz="2000" u="none" cap="none" strike="noStrike">
                <a:solidFill>
                  <a:schemeClr val="lt1"/>
                </a:solidFill>
                <a:latin typeface="Tahoma"/>
                <a:ea typeface="Tahoma"/>
                <a:cs typeface="Tahoma"/>
                <a:sym typeface="Tahoma"/>
              </a:defRPr>
            </a:lvl7pPr>
            <a:lvl8pPr indent="-355600" lvl="7" marL="3657600" marR="0" algn="l">
              <a:lnSpc>
                <a:spcPct val="100000"/>
              </a:lnSpc>
              <a:spcBef>
                <a:spcPts val="400"/>
              </a:spcBef>
              <a:spcAft>
                <a:spcPts val="0"/>
              </a:spcAft>
              <a:buClr>
                <a:srgbClr val="FFCC00"/>
              </a:buClr>
              <a:buSzPts val="2000"/>
              <a:buFont typeface="Noto Sans Symbols"/>
              <a:buChar char="•"/>
              <a:defRPr b="0" i="0" sz="2000" u="none" cap="none" strike="noStrike">
                <a:solidFill>
                  <a:schemeClr val="lt1"/>
                </a:solidFill>
                <a:latin typeface="Tahoma"/>
                <a:ea typeface="Tahoma"/>
                <a:cs typeface="Tahoma"/>
                <a:sym typeface="Tahoma"/>
              </a:defRPr>
            </a:lvl8pPr>
            <a:lvl9pPr indent="-355600" lvl="8" marL="4114800" marR="0" algn="l">
              <a:lnSpc>
                <a:spcPct val="100000"/>
              </a:lnSpc>
              <a:spcBef>
                <a:spcPts val="400"/>
              </a:spcBef>
              <a:spcAft>
                <a:spcPts val="0"/>
              </a:spcAft>
              <a:buClr>
                <a:srgbClr val="FFCC00"/>
              </a:buClr>
              <a:buSzPts val="20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61" name="Google Shape;61;p10"/>
          <p:cNvSpPr txBox="1"/>
          <p:nvPr>
            <p:ph idx="2" type="body"/>
          </p:nvPr>
        </p:nvSpPr>
        <p:spPr>
          <a:xfrm>
            <a:off x="2194833" y="6888163"/>
            <a:ext cx="14439900" cy="22517100"/>
          </a:xfrm>
          <a:prstGeom prst="rect">
            <a:avLst/>
          </a:prstGeom>
          <a:noFill/>
          <a:ln>
            <a:noFill/>
          </a:ln>
          <a:effectLst>
            <a:outerShdw blurRad="63500" rotWithShape="0" algn="ctr">
              <a:srgbClr val="000000">
                <a:alpha val="73333"/>
              </a:srgbClr>
            </a:outerShdw>
          </a:effectLst>
        </p:spPr>
        <p:txBody>
          <a:bodyPr anchorCtr="0" anchor="t" bIns="240350" lIns="480700" spcFirstLastPara="1" rIns="480700" wrap="square" tIns="240350">
            <a:noAutofit/>
          </a:bodyPr>
          <a:lstStyle>
            <a:lvl1pPr indent="-228600" lvl="0" marL="457200" marR="0" algn="l">
              <a:lnSpc>
                <a:spcPct val="100000"/>
              </a:lnSpc>
              <a:spcBef>
                <a:spcPts val="280"/>
              </a:spcBef>
              <a:spcAft>
                <a:spcPts val="0"/>
              </a:spcAft>
              <a:buClr>
                <a:srgbClr val="FFCC00"/>
              </a:buClr>
              <a:buSzPts val="1400"/>
              <a:buFont typeface="Noto Sans Symbols"/>
              <a:buNone/>
              <a:defRPr b="0" i="0" sz="1400" u="none" cap="none" strike="noStrike">
                <a:solidFill>
                  <a:schemeClr val="lt1"/>
                </a:solidFill>
                <a:latin typeface="Tahoma"/>
                <a:ea typeface="Tahoma"/>
                <a:cs typeface="Tahoma"/>
                <a:sym typeface="Tahoma"/>
              </a:defRPr>
            </a:lvl1pPr>
            <a:lvl2pPr indent="-228600" lvl="1" marL="914400" marR="0" algn="l">
              <a:lnSpc>
                <a:spcPct val="100000"/>
              </a:lnSpc>
              <a:spcBef>
                <a:spcPts val="240"/>
              </a:spcBef>
              <a:spcAft>
                <a:spcPts val="0"/>
              </a:spcAft>
              <a:buClr>
                <a:srgbClr val="FF6600"/>
              </a:buClr>
              <a:buSzPts val="1200"/>
              <a:buFont typeface="Noto Sans Symbols"/>
              <a:buNone/>
              <a:defRPr b="0" i="0" sz="1200" u="none" cap="none" strike="noStrike">
                <a:solidFill>
                  <a:schemeClr val="lt1"/>
                </a:solidFill>
                <a:latin typeface="Tahoma"/>
                <a:ea typeface="Tahoma"/>
                <a:cs typeface="Tahoma"/>
                <a:sym typeface="Tahoma"/>
              </a:defRPr>
            </a:lvl2pPr>
            <a:lvl3pPr indent="-228600" lvl="2" marL="1371600" marR="0" algn="l">
              <a:lnSpc>
                <a:spcPct val="100000"/>
              </a:lnSpc>
              <a:spcBef>
                <a:spcPts val="200"/>
              </a:spcBef>
              <a:spcAft>
                <a:spcPts val="0"/>
              </a:spcAft>
              <a:buClr>
                <a:srgbClr val="FFCC00"/>
              </a:buClr>
              <a:buSzPts val="1000"/>
              <a:buFont typeface="Noto Sans Symbols"/>
              <a:buNone/>
              <a:defRPr b="0" i="0" sz="1000" u="none" cap="none" strike="noStrike">
                <a:solidFill>
                  <a:schemeClr val="lt1"/>
                </a:solidFill>
                <a:latin typeface="Tahoma"/>
                <a:ea typeface="Tahoma"/>
                <a:cs typeface="Tahoma"/>
                <a:sym typeface="Tahoma"/>
              </a:defRPr>
            </a:lvl3pPr>
            <a:lvl4pPr indent="-228600" lvl="3" marL="1828800" marR="0" algn="l">
              <a:lnSpc>
                <a:spcPct val="100000"/>
              </a:lnSpc>
              <a:spcBef>
                <a:spcPts val="180"/>
              </a:spcBef>
              <a:spcAft>
                <a:spcPts val="0"/>
              </a:spcAft>
              <a:buClr>
                <a:srgbClr val="FF6600"/>
              </a:buClr>
              <a:buSzPts val="900"/>
              <a:buFont typeface="Noto Sans Symbols"/>
              <a:buNone/>
              <a:defRPr b="0" i="0" sz="900" u="none" cap="none" strike="noStrike">
                <a:solidFill>
                  <a:schemeClr val="lt1"/>
                </a:solidFill>
                <a:latin typeface="Tahoma"/>
                <a:ea typeface="Tahoma"/>
                <a:cs typeface="Tahoma"/>
                <a:sym typeface="Tahoma"/>
              </a:defRPr>
            </a:lvl4pPr>
            <a:lvl5pPr indent="-228600" lvl="4" marL="2286000" marR="0" algn="l">
              <a:lnSpc>
                <a:spcPct val="100000"/>
              </a:lnSpc>
              <a:spcBef>
                <a:spcPts val="180"/>
              </a:spcBef>
              <a:spcAft>
                <a:spcPts val="0"/>
              </a:spcAft>
              <a:buClr>
                <a:srgbClr val="FFCC00"/>
              </a:buClr>
              <a:buSzPts val="900"/>
              <a:buFont typeface="Noto Sans Symbols"/>
              <a:buNone/>
              <a:defRPr b="0" i="0" sz="900" u="none" cap="none" strike="noStrike">
                <a:solidFill>
                  <a:schemeClr val="lt1"/>
                </a:solidFill>
                <a:latin typeface="Tahoma"/>
                <a:ea typeface="Tahoma"/>
                <a:cs typeface="Tahoma"/>
                <a:sym typeface="Tahoma"/>
              </a:defRPr>
            </a:lvl5pPr>
            <a:lvl6pPr indent="-228600" lvl="5" marL="2743200" marR="0" algn="l">
              <a:lnSpc>
                <a:spcPct val="100000"/>
              </a:lnSpc>
              <a:spcBef>
                <a:spcPts val="180"/>
              </a:spcBef>
              <a:spcAft>
                <a:spcPts val="0"/>
              </a:spcAft>
              <a:buClr>
                <a:srgbClr val="FFCC00"/>
              </a:buClr>
              <a:buSzPts val="900"/>
              <a:buFont typeface="Noto Sans Symbols"/>
              <a:buNone/>
              <a:defRPr b="0" i="0" sz="900" u="none" cap="none" strike="noStrike">
                <a:solidFill>
                  <a:schemeClr val="lt1"/>
                </a:solidFill>
                <a:latin typeface="Tahoma"/>
                <a:ea typeface="Tahoma"/>
                <a:cs typeface="Tahoma"/>
                <a:sym typeface="Tahoma"/>
              </a:defRPr>
            </a:lvl6pPr>
            <a:lvl7pPr indent="-228600" lvl="6" marL="3200400" marR="0" algn="l">
              <a:lnSpc>
                <a:spcPct val="100000"/>
              </a:lnSpc>
              <a:spcBef>
                <a:spcPts val="180"/>
              </a:spcBef>
              <a:spcAft>
                <a:spcPts val="0"/>
              </a:spcAft>
              <a:buClr>
                <a:srgbClr val="FFCC00"/>
              </a:buClr>
              <a:buSzPts val="900"/>
              <a:buFont typeface="Noto Sans Symbols"/>
              <a:buNone/>
              <a:defRPr b="0" i="0" sz="900" u="none" cap="none" strike="noStrike">
                <a:solidFill>
                  <a:schemeClr val="lt1"/>
                </a:solidFill>
                <a:latin typeface="Tahoma"/>
                <a:ea typeface="Tahoma"/>
                <a:cs typeface="Tahoma"/>
                <a:sym typeface="Tahoma"/>
              </a:defRPr>
            </a:lvl7pPr>
            <a:lvl8pPr indent="-228600" lvl="7" marL="3657600" marR="0" algn="l">
              <a:lnSpc>
                <a:spcPct val="100000"/>
              </a:lnSpc>
              <a:spcBef>
                <a:spcPts val="180"/>
              </a:spcBef>
              <a:spcAft>
                <a:spcPts val="0"/>
              </a:spcAft>
              <a:buClr>
                <a:srgbClr val="FFCC00"/>
              </a:buClr>
              <a:buSzPts val="900"/>
              <a:buFont typeface="Noto Sans Symbols"/>
              <a:buNone/>
              <a:defRPr b="0" i="0" sz="900" u="none" cap="none" strike="noStrike">
                <a:solidFill>
                  <a:schemeClr val="lt1"/>
                </a:solidFill>
                <a:latin typeface="Tahoma"/>
                <a:ea typeface="Tahoma"/>
                <a:cs typeface="Tahoma"/>
                <a:sym typeface="Tahoma"/>
              </a:defRPr>
            </a:lvl8pPr>
            <a:lvl9pPr indent="-228600" lvl="8" marL="4114800" marR="0" algn="l">
              <a:lnSpc>
                <a:spcPct val="100000"/>
              </a:lnSpc>
              <a:spcBef>
                <a:spcPts val="180"/>
              </a:spcBef>
              <a:spcAft>
                <a:spcPts val="0"/>
              </a:spcAft>
              <a:buClr>
                <a:srgbClr val="FFCC00"/>
              </a:buClr>
              <a:buSzPts val="900"/>
              <a:buFont typeface="Noto Sans Symbols"/>
              <a:buNone/>
              <a:defRPr b="0" i="0" sz="900" u="none" cap="none" strike="noStrike">
                <a:solidFill>
                  <a:schemeClr val="lt1"/>
                </a:solidFill>
                <a:latin typeface="Tahoma"/>
                <a:ea typeface="Tahoma"/>
                <a:cs typeface="Tahoma"/>
                <a:sym typeface="Tahoma"/>
              </a:defRPr>
            </a:lvl9pPr>
          </a:lstStyle>
          <a:p/>
        </p:txBody>
      </p:sp>
      <p:sp>
        <p:nvSpPr>
          <p:cNvPr id="62" name="Google Shape;62;p10"/>
          <p:cNvSpPr txBox="1"/>
          <p:nvPr>
            <p:ph idx="10" type="dt"/>
          </p:nvPr>
        </p:nvSpPr>
        <p:spPr>
          <a:xfrm>
            <a:off x="3291568"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l">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63" name="Google Shape;63;p10"/>
          <p:cNvSpPr txBox="1"/>
          <p:nvPr>
            <p:ph idx="11" type="ftr"/>
          </p:nvPr>
        </p:nvSpPr>
        <p:spPr>
          <a:xfrm>
            <a:off x="14996433" y="29992638"/>
            <a:ext cx="138984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ctr">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64" name="Google Shape;64;p10"/>
          <p:cNvSpPr txBox="1"/>
          <p:nvPr>
            <p:ph idx="12" type="sldNum"/>
          </p:nvPr>
        </p:nvSpPr>
        <p:spPr>
          <a:xfrm>
            <a:off x="31455633"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indent="0" lvl="0"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1"/>
          <p:cNvSpPr txBox="1"/>
          <p:nvPr>
            <p:ph type="title"/>
          </p:nvPr>
        </p:nvSpPr>
        <p:spPr>
          <a:xfrm>
            <a:off x="8602436" y="23042563"/>
            <a:ext cx="26335200" cy="2721000"/>
          </a:xfrm>
          <a:prstGeom prst="rect">
            <a:avLst/>
          </a:prstGeom>
          <a:noFill/>
          <a:ln>
            <a:noFill/>
          </a:ln>
          <a:effectLst>
            <a:outerShdw blurRad="63500" rotWithShape="0" algn="ctr">
              <a:srgbClr val="000000">
                <a:alpha val="73333"/>
              </a:srgbClr>
            </a:outerShdw>
          </a:effectLst>
        </p:spPr>
        <p:txBody>
          <a:bodyPr anchorCtr="0" anchor="b" bIns="240350" lIns="480700" spcFirstLastPara="1" rIns="480700" wrap="square" tIns="240350">
            <a:noAutofit/>
          </a:bodyPr>
          <a:lstStyle>
            <a:lvl1pPr lvl="0" marR="0" algn="l">
              <a:lnSpc>
                <a:spcPct val="100000"/>
              </a:lnSpc>
              <a:spcBef>
                <a:spcPts val="0"/>
              </a:spcBef>
              <a:spcAft>
                <a:spcPts val="0"/>
              </a:spcAft>
              <a:buSzPts val="1400"/>
              <a:buNone/>
              <a:defRPr b="1" i="0" sz="2000" u="none" cap="none" strike="noStrike">
                <a:solidFill>
                  <a:schemeClr val="lt2"/>
                </a:solidFill>
                <a:latin typeface="Tahoma"/>
                <a:ea typeface="Tahoma"/>
                <a:cs typeface="Tahoma"/>
                <a:sym typeface="Tahoma"/>
              </a:defRPr>
            </a:lvl1pPr>
            <a:lvl2pPr lvl="1"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2pPr>
            <a:lvl3pPr lvl="2"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3pPr>
            <a:lvl4pPr lvl="3"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4pPr>
            <a:lvl5pPr lvl="4"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5pPr>
            <a:lvl6pPr lvl="5"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6pPr>
            <a:lvl7pPr lvl="6"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7pPr>
            <a:lvl8pPr lvl="7"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8pPr>
            <a:lvl9pPr lvl="8" marR="0" algn="ctr">
              <a:lnSpc>
                <a:spcPct val="100000"/>
              </a:lnSpc>
              <a:spcBef>
                <a:spcPts val="0"/>
              </a:spcBef>
              <a:spcAft>
                <a:spcPts val="0"/>
              </a:spcAft>
              <a:buSzPts val="1400"/>
              <a:buNone/>
              <a:defRPr b="0" i="0" sz="23100" u="none" cap="none" strike="noStrike">
                <a:solidFill>
                  <a:schemeClr val="lt2"/>
                </a:solidFill>
                <a:latin typeface="Tahoma"/>
                <a:ea typeface="Tahoma"/>
                <a:cs typeface="Tahoma"/>
                <a:sym typeface="Tahoma"/>
              </a:defRPr>
            </a:lvl9pPr>
          </a:lstStyle>
          <a:p/>
        </p:txBody>
      </p:sp>
      <p:sp>
        <p:nvSpPr>
          <p:cNvPr id="67" name="Google Shape;67;p11"/>
          <p:cNvSpPr/>
          <p:nvPr>
            <p:ph idx="2" type="pic"/>
          </p:nvPr>
        </p:nvSpPr>
        <p:spPr>
          <a:xfrm>
            <a:off x="8602436" y="2941638"/>
            <a:ext cx="26335200" cy="19750200"/>
          </a:xfrm>
          <a:prstGeom prst="rect">
            <a:avLst/>
          </a:prstGeom>
          <a:noFill/>
          <a:ln>
            <a:noFill/>
          </a:ln>
          <a:effectLst>
            <a:outerShdw blurRad="63500" rotWithShape="0" algn="ctr">
              <a:srgbClr val="000000">
                <a:alpha val="73333"/>
              </a:srgbClr>
            </a:outerShdw>
          </a:effectLst>
        </p:spPr>
      </p:sp>
      <p:sp>
        <p:nvSpPr>
          <p:cNvPr id="68" name="Google Shape;68;p11"/>
          <p:cNvSpPr txBox="1"/>
          <p:nvPr>
            <p:ph idx="1" type="body"/>
          </p:nvPr>
        </p:nvSpPr>
        <p:spPr>
          <a:xfrm>
            <a:off x="8602436" y="25763538"/>
            <a:ext cx="26335200" cy="3862500"/>
          </a:xfrm>
          <a:prstGeom prst="rect">
            <a:avLst/>
          </a:prstGeom>
          <a:noFill/>
          <a:ln>
            <a:noFill/>
          </a:ln>
          <a:effectLst>
            <a:outerShdw blurRad="63500" rotWithShape="0" algn="ctr">
              <a:srgbClr val="000000">
                <a:alpha val="73333"/>
              </a:srgbClr>
            </a:outerShdw>
          </a:effectLst>
        </p:spPr>
        <p:txBody>
          <a:bodyPr anchorCtr="0" anchor="t" bIns="240350" lIns="480700" spcFirstLastPara="1" rIns="480700" wrap="square" tIns="240350">
            <a:noAutofit/>
          </a:bodyPr>
          <a:lstStyle>
            <a:lvl1pPr indent="-228600" lvl="0" marL="457200" marR="0" algn="l">
              <a:lnSpc>
                <a:spcPct val="100000"/>
              </a:lnSpc>
              <a:spcBef>
                <a:spcPts val="280"/>
              </a:spcBef>
              <a:spcAft>
                <a:spcPts val="0"/>
              </a:spcAft>
              <a:buClr>
                <a:srgbClr val="FFCC00"/>
              </a:buClr>
              <a:buSzPts val="1400"/>
              <a:buFont typeface="Noto Sans Symbols"/>
              <a:buNone/>
              <a:defRPr b="0" i="0" sz="1400" u="none" cap="none" strike="noStrike">
                <a:solidFill>
                  <a:schemeClr val="lt1"/>
                </a:solidFill>
                <a:latin typeface="Tahoma"/>
                <a:ea typeface="Tahoma"/>
                <a:cs typeface="Tahoma"/>
                <a:sym typeface="Tahoma"/>
              </a:defRPr>
            </a:lvl1pPr>
            <a:lvl2pPr indent="-228600" lvl="1" marL="914400" marR="0" algn="l">
              <a:lnSpc>
                <a:spcPct val="100000"/>
              </a:lnSpc>
              <a:spcBef>
                <a:spcPts val="240"/>
              </a:spcBef>
              <a:spcAft>
                <a:spcPts val="0"/>
              </a:spcAft>
              <a:buClr>
                <a:srgbClr val="FF6600"/>
              </a:buClr>
              <a:buSzPts val="1200"/>
              <a:buFont typeface="Noto Sans Symbols"/>
              <a:buNone/>
              <a:defRPr b="0" i="0" sz="1200" u="none" cap="none" strike="noStrike">
                <a:solidFill>
                  <a:schemeClr val="lt1"/>
                </a:solidFill>
                <a:latin typeface="Tahoma"/>
                <a:ea typeface="Tahoma"/>
                <a:cs typeface="Tahoma"/>
                <a:sym typeface="Tahoma"/>
              </a:defRPr>
            </a:lvl2pPr>
            <a:lvl3pPr indent="-228600" lvl="2" marL="1371600" marR="0" algn="l">
              <a:lnSpc>
                <a:spcPct val="100000"/>
              </a:lnSpc>
              <a:spcBef>
                <a:spcPts val="200"/>
              </a:spcBef>
              <a:spcAft>
                <a:spcPts val="0"/>
              </a:spcAft>
              <a:buClr>
                <a:srgbClr val="FFCC00"/>
              </a:buClr>
              <a:buSzPts val="1000"/>
              <a:buFont typeface="Noto Sans Symbols"/>
              <a:buNone/>
              <a:defRPr b="0" i="0" sz="1000" u="none" cap="none" strike="noStrike">
                <a:solidFill>
                  <a:schemeClr val="lt1"/>
                </a:solidFill>
                <a:latin typeface="Tahoma"/>
                <a:ea typeface="Tahoma"/>
                <a:cs typeface="Tahoma"/>
                <a:sym typeface="Tahoma"/>
              </a:defRPr>
            </a:lvl3pPr>
            <a:lvl4pPr indent="-228600" lvl="3" marL="1828800" marR="0" algn="l">
              <a:lnSpc>
                <a:spcPct val="100000"/>
              </a:lnSpc>
              <a:spcBef>
                <a:spcPts val="180"/>
              </a:spcBef>
              <a:spcAft>
                <a:spcPts val="0"/>
              </a:spcAft>
              <a:buClr>
                <a:srgbClr val="FF6600"/>
              </a:buClr>
              <a:buSzPts val="900"/>
              <a:buFont typeface="Noto Sans Symbols"/>
              <a:buNone/>
              <a:defRPr b="0" i="0" sz="900" u="none" cap="none" strike="noStrike">
                <a:solidFill>
                  <a:schemeClr val="lt1"/>
                </a:solidFill>
                <a:latin typeface="Tahoma"/>
                <a:ea typeface="Tahoma"/>
                <a:cs typeface="Tahoma"/>
                <a:sym typeface="Tahoma"/>
              </a:defRPr>
            </a:lvl4pPr>
            <a:lvl5pPr indent="-228600" lvl="4" marL="2286000" marR="0" algn="l">
              <a:lnSpc>
                <a:spcPct val="100000"/>
              </a:lnSpc>
              <a:spcBef>
                <a:spcPts val="180"/>
              </a:spcBef>
              <a:spcAft>
                <a:spcPts val="0"/>
              </a:spcAft>
              <a:buClr>
                <a:srgbClr val="FFCC00"/>
              </a:buClr>
              <a:buSzPts val="900"/>
              <a:buFont typeface="Noto Sans Symbols"/>
              <a:buNone/>
              <a:defRPr b="0" i="0" sz="900" u="none" cap="none" strike="noStrike">
                <a:solidFill>
                  <a:schemeClr val="lt1"/>
                </a:solidFill>
                <a:latin typeface="Tahoma"/>
                <a:ea typeface="Tahoma"/>
                <a:cs typeface="Tahoma"/>
                <a:sym typeface="Tahoma"/>
              </a:defRPr>
            </a:lvl5pPr>
            <a:lvl6pPr indent="-228600" lvl="5" marL="2743200" marR="0" algn="l">
              <a:lnSpc>
                <a:spcPct val="100000"/>
              </a:lnSpc>
              <a:spcBef>
                <a:spcPts val="180"/>
              </a:spcBef>
              <a:spcAft>
                <a:spcPts val="0"/>
              </a:spcAft>
              <a:buClr>
                <a:srgbClr val="FFCC00"/>
              </a:buClr>
              <a:buSzPts val="900"/>
              <a:buFont typeface="Noto Sans Symbols"/>
              <a:buNone/>
              <a:defRPr b="0" i="0" sz="900" u="none" cap="none" strike="noStrike">
                <a:solidFill>
                  <a:schemeClr val="lt1"/>
                </a:solidFill>
                <a:latin typeface="Tahoma"/>
                <a:ea typeface="Tahoma"/>
                <a:cs typeface="Tahoma"/>
                <a:sym typeface="Tahoma"/>
              </a:defRPr>
            </a:lvl6pPr>
            <a:lvl7pPr indent="-228600" lvl="6" marL="3200400" marR="0" algn="l">
              <a:lnSpc>
                <a:spcPct val="100000"/>
              </a:lnSpc>
              <a:spcBef>
                <a:spcPts val="180"/>
              </a:spcBef>
              <a:spcAft>
                <a:spcPts val="0"/>
              </a:spcAft>
              <a:buClr>
                <a:srgbClr val="FFCC00"/>
              </a:buClr>
              <a:buSzPts val="900"/>
              <a:buFont typeface="Noto Sans Symbols"/>
              <a:buNone/>
              <a:defRPr b="0" i="0" sz="900" u="none" cap="none" strike="noStrike">
                <a:solidFill>
                  <a:schemeClr val="lt1"/>
                </a:solidFill>
                <a:latin typeface="Tahoma"/>
                <a:ea typeface="Tahoma"/>
                <a:cs typeface="Tahoma"/>
                <a:sym typeface="Tahoma"/>
              </a:defRPr>
            </a:lvl7pPr>
            <a:lvl8pPr indent="-228600" lvl="7" marL="3657600" marR="0" algn="l">
              <a:lnSpc>
                <a:spcPct val="100000"/>
              </a:lnSpc>
              <a:spcBef>
                <a:spcPts val="180"/>
              </a:spcBef>
              <a:spcAft>
                <a:spcPts val="0"/>
              </a:spcAft>
              <a:buClr>
                <a:srgbClr val="FFCC00"/>
              </a:buClr>
              <a:buSzPts val="900"/>
              <a:buFont typeface="Noto Sans Symbols"/>
              <a:buNone/>
              <a:defRPr b="0" i="0" sz="900" u="none" cap="none" strike="noStrike">
                <a:solidFill>
                  <a:schemeClr val="lt1"/>
                </a:solidFill>
                <a:latin typeface="Tahoma"/>
                <a:ea typeface="Tahoma"/>
                <a:cs typeface="Tahoma"/>
                <a:sym typeface="Tahoma"/>
              </a:defRPr>
            </a:lvl8pPr>
            <a:lvl9pPr indent="-228600" lvl="8" marL="4114800" marR="0" algn="l">
              <a:lnSpc>
                <a:spcPct val="100000"/>
              </a:lnSpc>
              <a:spcBef>
                <a:spcPts val="180"/>
              </a:spcBef>
              <a:spcAft>
                <a:spcPts val="0"/>
              </a:spcAft>
              <a:buClr>
                <a:srgbClr val="FFCC00"/>
              </a:buClr>
              <a:buSzPts val="900"/>
              <a:buFont typeface="Noto Sans Symbols"/>
              <a:buNone/>
              <a:defRPr b="0" i="0" sz="900" u="none" cap="none" strike="noStrike">
                <a:solidFill>
                  <a:schemeClr val="lt1"/>
                </a:solidFill>
                <a:latin typeface="Tahoma"/>
                <a:ea typeface="Tahoma"/>
                <a:cs typeface="Tahoma"/>
                <a:sym typeface="Tahoma"/>
              </a:defRPr>
            </a:lvl9pPr>
          </a:lstStyle>
          <a:p/>
        </p:txBody>
      </p:sp>
      <p:sp>
        <p:nvSpPr>
          <p:cNvPr id="69" name="Google Shape;69;p11"/>
          <p:cNvSpPr txBox="1"/>
          <p:nvPr>
            <p:ph idx="10" type="dt"/>
          </p:nvPr>
        </p:nvSpPr>
        <p:spPr>
          <a:xfrm>
            <a:off x="3291568"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l">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70" name="Google Shape;70;p11"/>
          <p:cNvSpPr txBox="1"/>
          <p:nvPr>
            <p:ph idx="11" type="ftr"/>
          </p:nvPr>
        </p:nvSpPr>
        <p:spPr>
          <a:xfrm>
            <a:off x="14996433" y="29992638"/>
            <a:ext cx="138984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algn="ctr">
              <a:lnSpc>
                <a:spcPct val="100000"/>
              </a:lnSpc>
              <a:spcBef>
                <a:spcPts val="0"/>
              </a:spcBef>
              <a:spcAft>
                <a:spcPts val="0"/>
              </a:spcAft>
              <a:buSzPts val="1400"/>
              <a:buNone/>
              <a:defRPr sz="7400">
                <a:solidFill>
                  <a:schemeClr val="lt1"/>
                </a:solidFill>
                <a:latin typeface="Tahoma"/>
                <a:ea typeface="Tahoma"/>
                <a:cs typeface="Tahoma"/>
                <a:sym typeface="Tahoma"/>
              </a:defRPr>
            </a:lvl1pPr>
            <a:lvl2pPr lvl="1"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2pPr>
            <a:lvl3pPr lvl="2"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3pPr>
            <a:lvl4pPr lvl="3"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4pPr>
            <a:lvl5pPr lvl="4"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5pPr>
            <a:lvl6pPr lvl="5"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6pPr>
            <a:lvl7pPr lvl="6"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7pPr>
            <a:lvl8pPr lvl="7"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8pPr>
            <a:lvl9pPr lvl="8" marR="0" algn="l">
              <a:lnSpc>
                <a:spcPct val="100000"/>
              </a:lnSpc>
              <a:spcBef>
                <a:spcPts val="0"/>
              </a:spcBef>
              <a:spcAft>
                <a:spcPts val="0"/>
              </a:spcAft>
              <a:buSzPts val="1400"/>
              <a:buNone/>
              <a:defRPr b="0" i="0" sz="2500" u="none" cap="none" strike="noStrike">
                <a:solidFill>
                  <a:schemeClr val="lt1"/>
                </a:solidFill>
                <a:latin typeface="Times New Roman"/>
                <a:ea typeface="Times New Roman"/>
                <a:cs typeface="Times New Roman"/>
                <a:sym typeface="Times New Roman"/>
              </a:defRPr>
            </a:lvl9pPr>
          </a:lstStyle>
          <a:p/>
        </p:txBody>
      </p:sp>
      <p:sp>
        <p:nvSpPr>
          <p:cNvPr id="71" name="Google Shape;71;p11"/>
          <p:cNvSpPr txBox="1"/>
          <p:nvPr>
            <p:ph idx="12" type="sldNum"/>
          </p:nvPr>
        </p:nvSpPr>
        <p:spPr>
          <a:xfrm>
            <a:off x="31455633"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indent="0" lvl="0"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1pPr>
            <a:lvl2pPr indent="0" lvl="1"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2pPr>
            <a:lvl3pPr indent="0" lvl="2"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3pPr>
            <a:lvl4pPr indent="0" lvl="3"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4pPr>
            <a:lvl5pPr indent="0" lvl="4"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5pPr>
            <a:lvl6pPr indent="0" lvl="5"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6pPr>
            <a:lvl7pPr indent="0" lvl="6"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7pPr>
            <a:lvl8pPr indent="0" lvl="7"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8pPr>
            <a:lvl9pPr indent="0" lvl="8" marL="0" marR="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3291568" y="2925763"/>
            <a:ext cx="37308000" cy="5486400"/>
          </a:xfrm>
          <a:prstGeom prst="rect">
            <a:avLst/>
          </a:prstGeom>
          <a:noFill/>
          <a:ln>
            <a:noFill/>
          </a:ln>
          <a:effectLst>
            <a:outerShdw blurRad="63500" rotWithShape="0" algn="ctr">
              <a:srgbClr val="000000">
                <a:alpha val="73333"/>
              </a:srgbClr>
            </a:outerShdw>
          </a:effectLst>
        </p:spPr>
        <p:txBody>
          <a:bodyPr anchorCtr="0" anchor="ctr" bIns="240350" lIns="480700" spcFirstLastPara="1" rIns="480700" wrap="square" tIns="240350">
            <a:noAutofit/>
          </a:bodyPr>
          <a:lstStyle>
            <a:lvl1pPr lvl="0" marR="0" rtl="0" algn="ctr">
              <a:lnSpc>
                <a:spcPct val="100000"/>
              </a:lnSpc>
              <a:spcBef>
                <a:spcPts val="0"/>
              </a:spcBef>
              <a:spcAft>
                <a:spcPts val="0"/>
              </a:spcAft>
              <a:buClr>
                <a:srgbClr val="000000"/>
              </a:buClr>
              <a:buSzPts val="1400"/>
              <a:buFont typeface="Arial"/>
              <a:buNone/>
              <a:defRPr b="0" i="0" sz="23100" u="none" cap="none" strike="noStrike">
                <a:solidFill>
                  <a:schemeClr val="lt2"/>
                </a:solidFill>
                <a:latin typeface="Tahoma"/>
                <a:ea typeface="Tahoma"/>
                <a:cs typeface="Tahoma"/>
                <a:sym typeface="Tahoma"/>
              </a:defRPr>
            </a:lvl1pPr>
            <a:lvl2pPr lvl="1" marR="0" rtl="0" algn="ctr">
              <a:lnSpc>
                <a:spcPct val="100000"/>
              </a:lnSpc>
              <a:spcBef>
                <a:spcPts val="0"/>
              </a:spcBef>
              <a:spcAft>
                <a:spcPts val="0"/>
              </a:spcAft>
              <a:buClr>
                <a:srgbClr val="000000"/>
              </a:buClr>
              <a:buSzPts val="1400"/>
              <a:buFont typeface="Arial"/>
              <a:buNone/>
              <a:defRPr b="0" i="0" sz="23100" u="none" cap="none" strike="noStrike">
                <a:solidFill>
                  <a:schemeClr val="lt2"/>
                </a:solidFill>
                <a:latin typeface="Tahoma"/>
                <a:ea typeface="Tahoma"/>
                <a:cs typeface="Tahoma"/>
                <a:sym typeface="Tahoma"/>
              </a:defRPr>
            </a:lvl2pPr>
            <a:lvl3pPr lvl="2" marR="0" rtl="0" algn="ctr">
              <a:lnSpc>
                <a:spcPct val="100000"/>
              </a:lnSpc>
              <a:spcBef>
                <a:spcPts val="0"/>
              </a:spcBef>
              <a:spcAft>
                <a:spcPts val="0"/>
              </a:spcAft>
              <a:buClr>
                <a:srgbClr val="000000"/>
              </a:buClr>
              <a:buSzPts val="1400"/>
              <a:buFont typeface="Arial"/>
              <a:buNone/>
              <a:defRPr b="0" i="0" sz="23100" u="none" cap="none" strike="noStrike">
                <a:solidFill>
                  <a:schemeClr val="lt2"/>
                </a:solidFill>
                <a:latin typeface="Tahoma"/>
                <a:ea typeface="Tahoma"/>
                <a:cs typeface="Tahoma"/>
                <a:sym typeface="Tahoma"/>
              </a:defRPr>
            </a:lvl3pPr>
            <a:lvl4pPr lvl="3" marR="0" rtl="0" algn="ctr">
              <a:lnSpc>
                <a:spcPct val="100000"/>
              </a:lnSpc>
              <a:spcBef>
                <a:spcPts val="0"/>
              </a:spcBef>
              <a:spcAft>
                <a:spcPts val="0"/>
              </a:spcAft>
              <a:buClr>
                <a:srgbClr val="000000"/>
              </a:buClr>
              <a:buSzPts val="1400"/>
              <a:buFont typeface="Arial"/>
              <a:buNone/>
              <a:defRPr b="0" i="0" sz="23100" u="none" cap="none" strike="noStrike">
                <a:solidFill>
                  <a:schemeClr val="lt2"/>
                </a:solidFill>
                <a:latin typeface="Tahoma"/>
                <a:ea typeface="Tahoma"/>
                <a:cs typeface="Tahoma"/>
                <a:sym typeface="Tahoma"/>
              </a:defRPr>
            </a:lvl4pPr>
            <a:lvl5pPr lvl="4" marR="0" rtl="0" algn="ctr">
              <a:lnSpc>
                <a:spcPct val="100000"/>
              </a:lnSpc>
              <a:spcBef>
                <a:spcPts val="0"/>
              </a:spcBef>
              <a:spcAft>
                <a:spcPts val="0"/>
              </a:spcAft>
              <a:buClr>
                <a:srgbClr val="000000"/>
              </a:buClr>
              <a:buSzPts val="1400"/>
              <a:buFont typeface="Arial"/>
              <a:buNone/>
              <a:defRPr b="0" i="0" sz="23100" u="none" cap="none" strike="noStrike">
                <a:solidFill>
                  <a:schemeClr val="lt2"/>
                </a:solidFill>
                <a:latin typeface="Tahoma"/>
                <a:ea typeface="Tahoma"/>
                <a:cs typeface="Tahoma"/>
                <a:sym typeface="Tahoma"/>
              </a:defRPr>
            </a:lvl5pPr>
            <a:lvl6pPr lvl="5" marR="0" rtl="0" algn="ctr">
              <a:lnSpc>
                <a:spcPct val="100000"/>
              </a:lnSpc>
              <a:spcBef>
                <a:spcPts val="0"/>
              </a:spcBef>
              <a:spcAft>
                <a:spcPts val="0"/>
              </a:spcAft>
              <a:buClr>
                <a:srgbClr val="000000"/>
              </a:buClr>
              <a:buSzPts val="1400"/>
              <a:buFont typeface="Arial"/>
              <a:buNone/>
              <a:defRPr b="0" i="0" sz="23100" u="none" cap="none" strike="noStrike">
                <a:solidFill>
                  <a:schemeClr val="lt2"/>
                </a:solidFill>
                <a:latin typeface="Tahoma"/>
                <a:ea typeface="Tahoma"/>
                <a:cs typeface="Tahoma"/>
                <a:sym typeface="Tahoma"/>
              </a:defRPr>
            </a:lvl6pPr>
            <a:lvl7pPr lvl="6" marR="0" rtl="0" algn="ctr">
              <a:lnSpc>
                <a:spcPct val="100000"/>
              </a:lnSpc>
              <a:spcBef>
                <a:spcPts val="0"/>
              </a:spcBef>
              <a:spcAft>
                <a:spcPts val="0"/>
              </a:spcAft>
              <a:buClr>
                <a:srgbClr val="000000"/>
              </a:buClr>
              <a:buSzPts val="1400"/>
              <a:buFont typeface="Arial"/>
              <a:buNone/>
              <a:defRPr b="0" i="0" sz="23100" u="none" cap="none" strike="noStrike">
                <a:solidFill>
                  <a:schemeClr val="lt2"/>
                </a:solidFill>
                <a:latin typeface="Tahoma"/>
                <a:ea typeface="Tahoma"/>
                <a:cs typeface="Tahoma"/>
                <a:sym typeface="Tahoma"/>
              </a:defRPr>
            </a:lvl7pPr>
            <a:lvl8pPr lvl="7" marR="0" rtl="0" algn="ctr">
              <a:lnSpc>
                <a:spcPct val="100000"/>
              </a:lnSpc>
              <a:spcBef>
                <a:spcPts val="0"/>
              </a:spcBef>
              <a:spcAft>
                <a:spcPts val="0"/>
              </a:spcAft>
              <a:buClr>
                <a:srgbClr val="000000"/>
              </a:buClr>
              <a:buSzPts val="1400"/>
              <a:buFont typeface="Arial"/>
              <a:buNone/>
              <a:defRPr b="0" i="0" sz="23100" u="none" cap="none" strike="noStrike">
                <a:solidFill>
                  <a:schemeClr val="lt2"/>
                </a:solidFill>
                <a:latin typeface="Tahoma"/>
                <a:ea typeface="Tahoma"/>
                <a:cs typeface="Tahoma"/>
                <a:sym typeface="Tahoma"/>
              </a:defRPr>
            </a:lvl8pPr>
            <a:lvl9pPr lvl="8" marR="0" rtl="0" algn="ctr">
              <a:lnSpc>
                <a:spcPct val="100000"/>
              </a:lnSpc>
              <a:spcBef>
                <a:spcPts val="0"/>
              </a:spcBef>
              <a:spcAft>
                <a:spcPts val="0"/>
              </a:spcAft>
              <a:buClr>
                <a:srgbClr val="000000"/>
              </a:buClr>
              <a:buSzPts val="1400"/>
              <a:buFont typeface="Arial"/>
              <a:buNone/>
              <a:defRPr b="0" i="0" sz="23100" u="none" cap="none" strike="noStrike">
                <a:solidFill>
                  <a:schemeClr val="lt2"/>
                </a:solidFill>
                <a:latin typeface="Tahoma"/>
                <a:ea typeface="Tahoma"/>
                <a:cs typeface="Tahoma"/>
                <a:sym typeface="Tahoma"/>
              </a:defRPr>
            </a:lvl9pPr>
          </a:lstStyle>
          <a:p/>
        </p:txBody>
      </p:sp>
      <p:sp>
        <p:nvSpPr>
          <p:cNvPr id="11" name="Google Shape;11;p2"/>
          <p:cNvSpPr txBox="1"/>
          <p:nvPr>
            <p:ph idx="1" type="body"/>
          </p:nvPr>
        </p:nvSpPr>
        <p:spPr>
          <a:xfrm>
            <a:off x="3291568" y="9509125"/>
            <a:ext cx="37308000" cy="19751700"/>
          </a:xfrm>
          <a:prstGeom prst="rect">
            <a:avLst/>
          </a:prstGeom>
          <a:noFill/>
          <a:ln>
            <a:noFill/>
          </a:ln>
          <a:effectLst>
            <a:outerShdw blurRad="63500" rotWithShape="0" algn="ctr">
              <a:srgbClr val="000000">
                <a:alpha val="73333"/>
              </a:srgbClr>
            </a:outerShdw>
          </a:effectLst>
        </p:spPr>
        <p:txBody>
          <a:bodyPr anchorCtr="0" anchor="t" bIns="240350" lIns="480700" spcFirstLastPara="1" rIns="480700" wrap="square" tIns="240350">
            <a:noAutofit/>
          </a:bodyPr>
          <a:lstStyle>
            <a:lvl1pPr indent="-1295400" lvl="0" marL="457200" marR="0" rtl="0" algn="l">
              <a:lnSpc>
                <a:spcPct val="100000"/>
              </a:lnSpc>
              <a:spcBef>
                <a:spcPts val="3360"/>
              </a:spcBef>
              <a:spcAft>
                <a:spcPts val="0"/>
              </a:spcAft>
              <a:buClr>
                <a:srgbClr val="FFCC00"/>
              </a:buClr>
              <a:buSzPts val="16800"/>
              <a:buFont typeface="Noto Sans Symbols"/>
              <a:buChar char="•"/>
              <a:defRPr b="0" i="0" sz="16800" u="none" cap="none" strike="noStrike">
                <a:solidFill>
                  <a:schemeClr val="lt1"/>
                </a:solidFill>
                <a:latin typeface="Tahoma"/>
                <a:ea typeface="Tahoma"/>
                <a:cs typeface="Tahoma"/>
                <a:sym typeface="Tahoma"/>
              </a:defRPr>
            </a:lvl1pPr>
            <a:lvl2pPr indent="-1162050" lvl="1" marL="914400" marR="0" rtl="0" algn="l">
              <a:lnSpc>
                <a:spcPct val="100000"/>
              </a:lnSpc>
              <a:spcBef>
                <a:spcPts val="2940"/>
              </a:spcBef>
              <a:spcAft>
                <a:spcPts val="0"/>
              </a:spcAft>
              <a:buClr>
                <a:srgbClr val="FF6600"/>
              </a:buClr>
              <a:buSzPts val="14700"/>
              <a:buFont typeface="Noto Sans Symbols"/>
              <a:buChar char="•"/>
              <a:defRPr b="0" i="0" sz="14700" u="none" cap="none" strike="noStrike">
                <a:solidFill>
                  <a:schemeClr val="lt1"/>
                </a:solidFill>
                <a:latin typeface="Tahoma"/>
                <a:ea typeface="Tahoma"/>
                <a:cs typeface="Tahoma"/>
                <a:sym typeface="Tahoma"/>
              </a:defRPr>
            </a:lvl2pPr>
            <a:lvl3pPr indent="-1028700" lvl="2" marL="1371600" marR="0" rtl="0" algn="l">
              <a:lnSpc>
                <a:spcPct val="100000"/>
              </a:lnSpc>
              <a:spcBef>
                <a:spcPts val="2520"/>
              </a:spcBef>
              <a:spcAft>
                <a:spcPts val="0"/>
              </a:spcAft>
              <a:buClr>
                <a:srgbClr val="FFCC00"/>
              </a:buClr>
              <a:buSzPts val="12600"/>
              <a:buFont typeface="Noto Sans Symbols"/>
              <a:buChar char="•"/>
              <a:defRPr b="0" i="0" sz="12600" u="none" cap="none" strike="noStrike">
                <a:solidFill>
                  <a:schemeClr val="lt1"/>
                </a:solidFill>
                <a:latin typeface="Tahoma"/>
                <a:ea typeface="Tahoma"/>
                <a:cs typeface="Tahoma"/>
                <a:sym typeface="Tahoma"/>
              </a:defRPr>
            </a:lvl3pPr>
            <a:lvl4pPr indent="-895350" lvl="3" marL="1828800" marR="0" rtl="0" algn="l">
              <a:lnSpc>
                <a:spcPct val="100000"/>
              </a:lnSpc>
              <a:spcBef>
                <a:spcPts val="2100"/>
              </a:spcBef>
              <a:spcAft>
                <a:spcPts val="0"/>
              </a:spcAft>
              <a:buClr>
                <a:srgbClr val="FF6600"/>
              </a:buClr>
              <a:buSzPts val="10500"/>
              <a:buFont typeface="Noto Sans Symbols"/>
              <a:buChar char="•"/>
              <a:defRPr b="0" i="0" sz="10500" u="none" cap="none" strike="noStrike">
                <a:solidFill>
                  <a:schemeClr val="lt1"/>
                </a:solidFill>
                <a:latin typeface="Tahoma"/>
                <a:ea typeface="Tahoma"/>
                <a:cs typeface="Tahoma"/>
                <a:sym typeface="Tahoma"/>
              </a:defRPr>
            </a:lvl4pPr>
            <a:lvl5pPr indent="-895350" lvl="4" marL="2286000" marR="0" rtl="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5pPr>
            <a:lvl6pPr indent="-895350" lvl="5" marL="2743200" marR="0" rtl="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6pPr>
            <a:lvl7pPr indent="-895350" lvl="6" marL="3200400" marR="0" rtl="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7pPr>
            <a:lvl8pPr indent="-895350" lvl="7" marL="3657600" marR="0" rtl="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8pPr>
            <a:lvl9pPr indent="-895350" lvl="8" marL="4114800" marR="0" rtl="0" algn="l">
              <a:lnSpc>
                <a:spcPct val="100000"/>
              </a:lnSpc>
              <a:spcBef>
                <a:spcPts val="2100"/>
              </a:spcBef>
              <a:spcAft>
                <a:spcPts val="0"/>
              </a:spcAft>
              <a:buClr>
                <a:srgbClr val="FFCC00"/>
              </a:buClr>
              <a:buSzPts val="10500"/>
              <a:buFont typeface="Noto Sans Symbols"/>
              <a:buChar char="•"/>
              <a:defRPr b="0" i="0" sz="10500" u="none" cap="none" strike="noStrike">
                <a:solidFill>
                  <a:schemeClr val="lt1"/>
                </a:solidFill>
                <a:latin typeface="Tahoma"/>
                <a:ea typeface="Tahoma"/>
                <a:cs typeface="Tahoma"/>
                <a:sym typeface="Tahoma"/>
              </a:defRPr>
            </a:lvl9pPr>
          </a:lstStyle>
          <a:p/>
        </p:txBody>
      </p:sp>
      <p:sp>
        <p:nvSpPr>
          <p:cNvPr id="12" name="Google Shape;12;p2"/>
          <p:cNvSpPr txBox="1"/>
          <p:nvPr>
            <p:ph idx="10" type="dt"/>
          </p:nvPr>
        </p:nvSpPr>
        <p:spPr>
          <a:xfrm>
            <a:off x="3291568"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rtl="0" algn="l">
              <a:lnSpc>
                <a:spcPct val="100000"/>
              </a:lnSpc>
              <a:spcBef>
                <a:spcPts val="0"/>
              </a:spcBef>
              <a:spcAft>
                <a:spcPts val="0"/>
              </a:spcAft>
              <a:buClr>
                <a:srgbClr val="000000"/>
              </a:buClr>
              <a:buSzPts val="1400"/>
              <a:buFont typeface="Arial"/>
              <a:buNone/>
              <a:defRPr b="0" i="0" sz="7400" u="none" cap="none" strike="noStrike">
                <a:solidFill>
                  <a:schemeClr val="lt1"/>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25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5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5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5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5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5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5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500" u="none" cap="none" strike="noStrike">
                <a:solidFill>
                  <a:schemeClr val="lt1"/>
                </a:solidFill>
                <a:latin typeface="Times New Roman"/>
                <a:ea typeface="Times New Roman"/>
                <a:cs typeface="Times New Roman"/>
                <a:sym typeface="Times New Roman"/>
              </a:defRPr>
            </a:lvl9pPr>
          </a:lstStyle>
          <a:p/>
        </p:txBody>
      </p:sp>
      <p:sp>
        <p:nvSpPr>
          <p:cNvPr id="13" name="Google Shape;13;p2"/>
          <p:cNvSpPr txBox="1"/>
          <p:nvPr>
            <p:ph idx="11" type="ftr"/>
          </p:nvPr>
        </p:nvSpPr>
        <p:spPr>
          <a:xfrm>
            <a:off x="14996433" y="29992638"/>
            <a:ext cx="138984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lvl="0" marR="0" rtl="0" algn="ctr">
              <a:lnSpc>
                <a:spcPct val="100000"/>
              </a:lnSpc>
              <a:spcBef>
                <a:spcPts val="0"/>
              </a:spcBef>
              <a:spcAft>
                <a:spcPts val="0"/>
              </a:spcAft>
              <a:buClr>
                <a:srgbClr val="000000"/>
              </a:buClr>
              <a:buSzPts val="1400"/>
              <a:buFont typeface="Arial"/>
              <a:buNone/>
              <a:defRPr b="0" i="0" sz="7400" u="none" cap="none" strike="noStrike">
                <a:solidFill>
                  <a:schemeClr val="lt1"/>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25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Clr>
                <a:srgbClr val="000000"/>
              </a:buClr>
              <a:buSzPts val="1400"/>
              <a:buFont typeface="Arial"/>
              <a:buNone/>
              <a:defRPr b="0" i="0" sz="25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Clr>
                <a:srgbClr val="000000"/>
              </a:buClr>
              <a:buSzPts val="1400"/>
              <a:buFont typeface="Arial"/>
              <a:buNone/>
              <a:defRPr b="0" i="0" sz="25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Clr>
                <a:srgbClr val="000000"/>
              </a:buClr>
              <a:buSzPts val="1400"/>
              <a:buFont typeface="Arial"/>
              <a:buNone/>
              <a:defRPr b="0" i="0" sz="25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Clr>
                <a:srgbClr val="000000"/>
              </a:buClr>
              <a:buSzPts val="1400"/>
              <a:buFont typeface="Arial"/>
              <a:buNone/>
              <a:defRPr b="0" i="0" sz="25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Clr>
                <a:srgbClr val="000000"/>
              </a:buClr>
              <a:buSzPts val="1400"/>
              <a:buFont typeface="Arial"/>
              <a:buNone/>
              <a:defRPr b="0" i="0" sz="25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Clr>
                <a:srgbClr val="000000"/>
              </a:buClr>
              <a:buSzPts val="1400"/>
              <a:buFont typeface="Arial"/>
              <a:buNone/>
              <a:defRPr b="0" i="0" sz="25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Clr>
                <a:srgbClr val="000000"/>
              </a:buClr>
              <a:buSzPts val="1400"/>
              <a:buFont typeface="Arial"/>
              <a:buNone/>
              <a:defRPr b="0" i="0" sz="2500" u="none" cap="none" strike="noStrike">
                <a:solidFill>
                  <a:schemeClr val="lt1"/>
                </a:solidFill>
                <a:latin typeface="Times New Roman"/>
                <a:ea typeface="Times New Roman"/>
                <a:cs typeface="Times New Roman"/>
                <a:sym typeface="Times New Roman"/>
              </a:defRPr>
            </a:lvl9pPr>
          </a:lstStyle>
          <a:p/>
        </p:txBody>
      </p:sp>
      <p:sp>
        <p:nvSpPr>
          <p:cNvPr id="14" name="Google Shape;14;p2"/>
          <p:cNvSpPr txBox="1"/>
          <p:nvPr>
            <p:ph idx="12" type="sldNum"/>
          </p:nvPr>
        </p:nvSpPr>
        <p:spPr>
          <a:xfrm>
            <a:off x="31455633" y="29992638"/>
            <a:ext cx="9144000" cy="2193900"/>
          </a:xfrm>
          <a:prstGeom prst="rect">
            <a:avLst/>
          </a:prstGeom>
          <a:noFill/>
          <a:ln>
            <a:noFill/>
          </a:ln>
          <a:effectLst>
            <a:outerShdw rotWithShape="0" algn="ctr">
              <a:srgbClr val="808080">
                <a:alpha val="73333"/>
              </a:srgbClr>
            </a:outerShdw>
          </a:effectLst>
        </p:spPr>
        <p:txBody>
          <a:bodyPr anchorCtr="0" anchor="t" bIns="240350" lIns="480700" spcFirstLastPara="1" rIns="480700" wrap="square" tIns="240350">
            <a:noAutofit/>
          </a:bodyPr>
          <a:lstStyle>
            <a:lvl1pPr indent="0" lvl="0" marL="0" marR="0" rtl="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rgbClr val="000000"/>
              </a:buClr>
              <a:buSzPts val="7400"/>
              <a:buFont typeface="Arial"/>
              <a:buNone/>
              <a:defRPr b="0" i="0" sz="7400" u="none" cap="none" strike="noStrik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7.jpg"/><Relationship Id="rId13" Type="http://schemas.openxmlformats.org/officeDocument/2006/relationships/image" Target="../media/image8.png"/><Relationship Id="rId12"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10.png"/><Relationship Id="rId9" Type="http://schemas.openxmlformats.org/officeDocument/2006/relationships/image" Target="../media/image3.png"/><Relationship Id="rId15" Type="http://schemas.openxmlformats.org/officeDocument/2006/relationships/image" Target="../media/image17.png"/><Relationship Id="rId14" Type="http://schemas.openxmlformats.org/officeDocument/2006/relationships/image" Target="../media/image13.png"/><Relationship Id="rId17" Type="http://schemas.openxmlformats.org/officeDocument/2006/relationships/image" Target="../media/image2.png"/><Relationship Id="rId16" Type="http://schemas.openxmlformats.org/officeDocument/2006/relationships/image" Target="../media/image16.png"/><Relationship Id="rId5" Type="http://schemas.openxmlformats.org/officeDocument/2006/relationships/image" Target="../media/image18.png"/><Relationship Id="rId19" Type="http://schemas.openxmlformats.org/officeDocument/2006/relationships/image" Target="../media/image9.png"/><Relationship Id="rId6" Type="http://schemas.openxmlformats.org/officeDocument/2006/relationships/image" Target="../media/image15.png"/><Relationship Id="rId18" Type="http://schemas.openxmlformats.org/officeDocument/2006/relationships/image" Target="../media/image4.png"/><Relationship Id="rId7" Type="http://schemas.openxmlformats.org/officeDocument/2006/relationships/image" Target="../media/image12.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22476099" y="5879403"/>
            <a:ext cx="9867900" cy="898200"/>
          </a:xfrm>
          <a:prstGeom prst="roundRect">
            <a:avLst>
              <a:gd fmla="val 50000" name="adj"/>
            </a:avLst>
          </a:prstGeom>
          <a:solidFill>
            <a:schemeClr val="dk1"/>
          </a:solidFill>
          <a:ln>
            <a:noFill/>
          </a:ln>
        </p:spPr>
        <p:txBody>
          <a:bodyPr anchorCtr="0" anchor="ctr" bIns="21100" lIns="43725" spcFirstLastPara="1" rIns="43725" wrap="square" tIns="211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Results/Discussions</a:t>
            </a:r>
            <a:r>
              <a:rPr b="1" i="0" lang="en-US" sz="6000" u="none" cap="none" strike="noStrike">
                <a:solidFill>
                  <a:schemeClr val="lt1"/>
                </a:solidFill>
                <a:latin typeface="Helvetica Neue"/>
                <a:ea typeface="Helvetica Neue"/>
                <a:cs typeface="Helvetica Neue"/>
                <a:sym typeface="Helvetica Neue"/>
              </a:rPr>
              <a:t> </a:t>
            </a:r>
            <a:endParaRPr b="1" i="0" sz="6000" u="none" cap="none" strike="noStrike">
              <a:solidFill>
                <a:schemeClr val="lt1"/>
              </a:solidFill>
              <a:latin typeface="Helvetica Neue"/>
              <a:ea typeface="Helvetica Neue"/>
              <a:cs typeface="Helvetica Neue"/>
              <a:sym typeface="Helvetica Neue"/>
            </a:endParaRPr>
          </a:p>
        </p:txBody>
      </p:sp>
      <p:sp>
        <p:nvSpPr>
          <p:cNvPr id="89" name="Google Shape;89;p1"/>
          <p:cNvSpPr/>
          <p:nvPr/>
        </p:nvSpPr>
        <p:spPr>
          <a:xfrm>
            <a:off x="32603143" y="24620503"/>
            <a:ext cx="10896300" cy="1052400"/>
          </a:xfrm>
          <a:prstGeom prst="roundRect">
            <a:avLst>
              <a:gd fmla="val 50000" name="adj"/>
            </a:avLst>
          </a:prstGeom>
          <a:solidFill>
            <a:schemeClr val="dk1"/>
          </a:solidFill>
          <a:ln>
            <a:noFill/>
          </a:ln>
        </p:spPr>
        <p:txBody>
          <a:bodyPr anchorCtr="0" anchor="ctr" bIns="21100" lIns="43725" spcFirstLastPara="1" rIns="43725" wrap="square" tIns="211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Conclusions</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393704" y="16394294"/>
            <a:ext cx="10518300" cy="791400"/>
          </a:xfrm>
          <a:prstGeom prst="roundRect">
            <a:avLst>
              <a:gd fmla="val 50000" name="adj"/>
            </a:avLst>
          </a:prstGeom>
          <a:solidFill>
            <a:srgbClr val="002060"/>
          </a:solidFill>
          <a:ln>
            <a:noFill/>
          </a:ln>
        </p:spPr>
        <p:txBody>
          <a:bodyPr anchorCtr="0" anchor="ctr" bIns="21100" lIns="43725" spcFirstLastPara="1" rIns="43725" wrap="square" tIns="211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Objectives and Hypothesis</a:t>
            </a:r>
            <a:endParaRPr b="1" i="0" sz="6000" u="none" cap="none" strike="noStrike">
              <a:solidFill>
                <a:schemeClr val="lt1"/>
              </a:solidFill>
              <a:latin typeface="Arial"/>
              <a:ea typeface="Arial"/>
              <a:cs typeface="Arial"/>
              <a:sym typeface="Arial"/>
            </a:endParaRPr>
          </a:p>
        </p:txBody>
      </p:sp>
      <p:sp>
        <p:nvSpPr>
          <p:cNvPr id="91" name="Google Shape;91;p1"/>
          <p:cNvSpPr/>
          <p:nvPr/>
        </p:nvSpPr>
        <p:spPr>
          <a:xfrm>
            <a:off x="11626100" y="16003975"/>
            <a:ext cx="10159500" cy="963000"/>
          </a:xfrm>
          <a:prstGeom prst="roundRect">
            <a:avLst>
              <a:gd fmla="val 50000" name="adj"/>
            </a:avLst>
          </a:prstGeom>
          <a:solidFill>
            <a:schemeClr val="dk1"/>
          </a:solidFill>
          <a:ln>
            <a:noFill/>
          </a:ln>
        </p:spPr>
        <p:txBody>
          <a:bodyPr anchorCtr="0" anchor="ctr" bIns="21100" lIns="43725" spcFirstLastPara="1" rIns="43725" wrap="square" tIns="211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Methods</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326571" y="5867400"/>
            <a:ext cx="10548300" cy="922200"/>
          </a:xfrm>
          <a:prstGeom prst="roundRect">
            <a:avLst>
              <a:gd fmla="val 50000" name="adj"/>
            </a:avLst>
          </a:prstGeom>
          <a:solidFill>
            <a:srgbClr val="003366"/>
          </a:solidFill>
          <a:ln>
            <a:noFill/>
          </a:ln>
        </p:spPr>
        <p:txBody>
          <a:bodyPr anchorCtr="0" anchor="ctr" bIns="21100" lIns="43725" spcFirstLastPara="1" rIns="43725" wrap="square" tIns="211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Introduction</a:t>
            </a:r>
            <a:endParaRPr b="0" i="0" sz="1400" u="none" cap="none" strike="noStrike">
              <a:solidFill>
                <a:srgbClr val="000000"/>
              </a:solidFill>
              <a:latin typeface="Arial"/>
              <a:ea typeface="Arial"/>
              <a:cs typeface="Arial"/>
              <a:sym typeface="Arial"/>
            </a:endParaRPr>
          </a:p>
        </p:txBody>
      </p:sp>
      <p:sp>
        <p:nvSpPr>
          <p:cNvPr id="93" name="Google Shape;93;p1"/>
          <p:cNvSpPr txBox="1"/>
          <p:nvPr/>
        </p:nvSpPr>
        <p:spPr>
          <a:xfrm>
            <a:off x="-32657" y="36272"/>
            <a:ext cx="43891200" cy="5564400"/>
          </a:xfrm>
          <a:prstGeom prst="rect">
            <a:avLst/>
          </a:prstGeom>
          <a:gradFill>
            <a:gsLst>
              <a:gs pos="0">
                <a:srgbClr val="002347"/>
              </a:gs>
              <a:gs pos="100000">
                <a:schemeClr val="dk1"/>
              </a:gs>
            </a:gsLst>
            <a:lin ang="5400000" scaled="0"/>
          </a:gra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000"/>
              <a:buFont typeface="Arial"/>
              <a:buNone/>
            </a:pPr>
            <a:r>
              <a:rPr lang="en-US" sz="8000">
                <a:solidFill>
                  <a:schemeClr val="lt1"/>
                </a:solidFill>
              </a:rPr>
              <a:t>Managing Emerging </a:t>
            </a:r>
            <a:r>
              <a:rPr lang="en-US" sz="8000">
                <a:solidFill>
                  <a:schemeClr val="lt1"/>
                </a:solidFill>
              </a:rPr>
              <a:t>contaminants</a:t>
            </a:r>
            <a:r>
              <a:rPr lang="en-US" sz="8000">
                <a:solidFill>
                  <a:schemeClr val="lt1"/>
                </a:solidFill>
              </a:rPr>
              <a:t> in the Connecticut River Watershed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3000"/>
              </a:spcBef>
              <a:spcAft>
                <a:spcPts val="0"/>
              </a:spcAft>
              <a:buClr>
                <a:srgbClr val="000000"/>
              </a:buClr>
              <a:buSzPts val="6000"/>
              <a:buFont typeface="Arial"/>
              <a:buNone/>
            </a:pPr>
            <a:r>
              <a:rPr lang="en-US" sz="6000">
                <a:solidFill>
                  <a:srgbClr val="92D050"/>
                </a:solidFill>
              </a:rPr>
              <a:t>Brianna Carlisle</a:t>
            </a:r>
            <a:r>
              <a:rPr b="0" baseline="30000" i="0" lang="en-US" sz="6000" u="none" cap="none" strike="noStrike">
                <a:solidFill>
                  <a:srgbClr val="92D050"/>
                </a:solidFill>
                <a:latin typeface="Arial"/>
                <a:ea typeface="Arial"/>
                <a:cs typeface="Arial"/>
                <a:sym typeface="Arial"/>
              </a:rPr>
              <a:t>1</a:t>
            </a:r>
            <a:r>
              <a:rPr b="0" i="0" lang="en-US" sz="6000" u="none" cap="none" strike="noStrike">
                <a:solidFill>
                  <a:srgbClr val="92D050"/>
                </a:solidFill>
                <a:latin typeface="Arial"/>
                <a:ea typeface="Arial"/>
                <a:cs typeface="Arial"/>
                <a:sym typeface="Arial"/>
              </a:rPr>
              <a:t>, Timothy Randhir</a:t>
            </a:r>
            <a:r>
              <a:rPr b="0" baseline="30000" i="0" lang="en-US" sz="6000" u="none" cap="none" strike="noStrike">
                <a:solidFill>
                  <a:srgbClr val="92D050"/>
                </a:solidFill>
                <a:latin typeface="Arial"/>
                <a:ea typeface="Arial"/>
                <a:cs typeface="Arial"/>
                <a:sym typeface="Arial"/>
              </a:rPr>
              <a:t>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700"/>
              </a:spcBef>
              <a:spcAft>
                <a:spcPts val="0"/>
              </a:spcAft>
              <a:buClr>
                <a:srgbClr val="000000"/>
              </a:buClr>
              <a:buSzPts val="4800"/>
              <a:buFont typeface="Arial"/>
              <a:buNone/>
            </a:pPr>
            <a:r>
              <a:rPr b="0" i="0" lang="en-US" sz="4800" u="none" cap="none" strike="noStrike">
                <a:solidFill>
                  <a:srgbClr val="92D050"/>
                </a:solidFill>
                <a:latin typeface="Arial"/>
                <a:ea typeface="Arial"/>
                <a:cs typeface="Arial"/>
                <a:sym typeface="Arial"/>
              </a:rPr>
              <a:t>1.  Student, </a:t>
            </a:r>
            <a:r>
              <a:rPr lang="en-US" sz="4800">
                <a:solidFill>
                  <a:srgbClr val="92D050"/>
                </a:solidFill>
              </a:rPr>
              <a:t>University of Massachusetts Amherst, Amherst, MA</a:t>
            </a:r>
            <a:r>
              <a:rPr b="0" i="0" lang="en-US" sz="4800" u="none" cap="none" strike="noStrike">
                <a:solidFill>
                  <a:srgbClr val="92D050"/>
                </a:solidFill>
                <a:latin typeface="Arial"/>
                <a:ea typeface="Arial"/>
                <a:cs typeface="Arial"/>
                <a:sym typeface="Arial"/>
              </a:rPr>
              <a:t> </a:t>
            </a:r>
            <a:endParaRPr b="0" i="0" sz="4800" u="none" cap="none" strike="noStrike">
              <a:solidFill>
                <a:srgbClr val="92D050"/>
              </a:solidFill>
              <a:latin typeface="Arial"/>
              <a:ea typeface="Arial"/>
              <a:cs typeface="Arial"/>
              <a:sym typeface="Arial"/>
            </a:endParaRPr>
          </a:p>
          <a:p>
            <a:pPr indent="0" lvl="0" marL="0" marR="0" rtl="0" algn="ctr">
              <a:lnSpc>
                <a:spcPct val="100000"/>
              </a:lnSpc>
              <a:spcBef>
                <a:spcPts val="2700"/>
              </a:spcBef>
              <a:spcAft>
                <a:spcPts val="0"/>
              </a:spcAft>
              <a:buClr>
                <a:srgbClr val="000000"/>
              </a:buClr>
              <a:buSzPts val="4800"/>
              <a:buFont typeface="Arial"/>
              <a:buNone/>
            </a:pPr>
            <a:r>
              <a:rPr b="0" i="0" lang="en-US" sz="4800" u="none" cap="none" strike="noStrike">
                <a:solidFill>
                  <a:srgbClr val="92D050"/>
                </a:solidFill>
                <a:latin typeface="Arial"/>
                <a:ea typeface="Arial"/>
                <a:cs typeface="Arial"/>
                <a:sym typeface="Arial"/>
              </a:rPr>
              <a:t>2. Mentor: Professor,  University of Massachusetts-Amherst	</a:t>
            </a:r>
            <a:br>
              <a:rPr b="0" i="0" lang="en-US" sz="4800" u="none" cap="none" strike="noStrike">
                <a:solidFill>
                  <a:srgbClr val="92D050"/>
                </a:solidFill>
                <a:latin typeface="Arial"/>
                <a:ea typeface="Arial"/>
                <a:cs typeface="Arial"/>
                <a:sym typeface="Arial"/>
              </a:rPr>
            </a:br>
            <a:r>
              <a:rPr b="0" i="0" lang="en-US" sz="4800" u="none" cap="none" strike="noStrike">
                <a:solidFill>
                  <a:srgbClr val="92D050"/>
                </a:solidFill>
                <a:latin typeface="Arial"/>
                <a:ea typeface="Arial"/>
                <a:cs typeface="Arial"/>
                <a:sym typeface="Arial"/>
              </a:rPr>
              <a:t>										</a:t>
            </a:r>
            <a:endParaRPr b="0" i="0" sz="4800" u="none" cap="none" strike="noStrike">
              <a:solidFill>
                <a:srgbClr val="92D050"/>
              </a:solidFill>
              <a:latin typeface="Arial"/>
              <a:ea typeface="Arial"/>
              <a:cs typeface="Arial"/>
              <a:sym typeface="Arial"/>
            </a:endParaRPr>
          </a:p>
          <a:p>
            <a:pPr indent="0" lvl="0" marL="0" marR="0" rtl="0" algn="l">
              <a:lnSpc>
                <a:spcPct val="20000"/>
              </a:lnSpc>
              <a:spcBef>
                <a:spcPts val="2700"/>
              </a:spcBef>
              <a:spcAft>
                <a:spcPts val="0"/>
              </a:spcAft>
              <a:buClr>
                <a:srgbClr val="000000"/>
              </a:buClr>
              <a:buSzPts val="5400"/>
              <a:buFont typeface="Arial"/>
              <a:buNone/>
            </a:pPr>
            <a:r>
              <a:rPr b="0" i="0" lang="en-US" sz="5400" u="none" cap="none" strike="noStrike">
                <a:solidFill>
                  <a:srgbClr val="92D050"/>
                </a:solidFill>
                <a:latin typeface="Verdana"/>
                <a:ea typeface="Verdana"/>
                <a:cs typeface="Verdana"/>
                <a:sym typeface="Verdana"/>
              </a:rPr>
              <a:t>										</a:t>
            </a:r>
            <a:endParaRPr b="0" i="0" sz="1400" u="none" cap="none" strike="noStrike">
              <a:solidFill>
                <a:srgbClr val="000000"/>
              </a:solidFill>
              <a:latin typeface="Arial"/>
              <a:ea typeface="Arial"/>
              <a:cs typeface="Arial"/>
              <a:sym typeface="Arial"/>
            </a:endParaRPr>
          </a:p>
          <a:p>
            <a:pPr indent="0" lvl="0" marL="0" marR="0" rtl="0" algn="ctr">
              <a:lnSpc>
                <a:spcPct val="20000"/>
              </a:lnSpc>
              <a:spcBef>
                <a:spcPts val="2000"/>
              </a:spcBef>
              <a:spcAft>
                <a:spcPts val="0"/>
              </a:spcAft>
              <a:buClr>
                <a:srgbClr val="000000"/>
              </a:buClr>
              <a:buSzPts val="4000"/>
              <a:buFont typeface="Arial"/>
              <a:buNone/>
            </a:pPr>
            <a:r>
              <a:t/>
            </a:r>
            <a:endParaRPr b="1" i="0" sz="4000" u="none" cap="none" strike="noStrike">
              <a:solidFill>
                <a:srgbClr val="E5DCC0"/>
              </a:solidFill>
              <a:latin typeface="Verdana"/>
              <a:ea typeface="Verdana"/>
              <a:cs typeface="Verdana"/>
              <a:sym typeface="Verdana"/>
            </a:endParaRPr>
          </a:p>
        </p:txBody>
      </p:sp>
      <p:sp>
        <p:nvSpPr>
          <p:cNvPr id="94" name="Google Shape;94;p1"/>
          <p:cNvSpPr/>
          <p:nvPr/>
        </p:nvSpPr>
        <p:spPr>
          <a:xfrm>
            <a:off x="32913400" y="30327475"/>
            <a:ext cx="10788900" cy="754200"/>
          </a:xfrm>
          <a:prstGeom prst="roundRect">
            <a:avLst>
              <a:gd fmla="val 50000" name="adj"/>
            </a:avLst>
          </a:prstGeom>
          <a:solidFill>
            <a:schemeClr val="dk1"/>
          </a:solidFill>
          <a:ln>
            <a:noFill/>
          </a:ln>
        </p:spPr>
        <p:txBody>
          <a:bodyPr anchorCtr="0" anchor="ctr" bIns="21100" lIns="43725" spcFirstLastPara="1" rIns="43725" wrap="square" tIns="211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chemeClr val="lt1"/>
                </a:solidFill>
                <a:latin typeface="Arial"/>
                <a:ea typeface="Arial"/>
                <a:cs typeface="Arial"/>
                <a:sym typeface="Arial"/>
              </a:rPr>
              <a:t>Acknowledgements</a:t>
            </a:r>
            <a:endParaRPr b="1" i="0" sz="6000" u="none" cap="none" strike="noStrike">
              <a:solidFill>
                <a:schemeClr val="lt1"/>
              </a:solidFill>
              <a:latin typeface="Arial"/>
              <a:ea typeface="Arial"/>
              <a:cs typeface="Arial"/>
              <a:sym typeface="Arial"/>
            </a:endParaRPr>
          </a:p>
        </p:txBody>
      </p:sp>
      <p:cxnSp>
        <p:nvCxnSpPr>
          <p:cNvPr id="95" name="Google Shape;95;p1"/>
          <p:cNvCxnSpPr/>
          <p:nvPr/>
        </p:nvCxnSpPr>
        <p:spPr>
          <a:xfrm>
            <a:off x="0" y="5486400"/>
            <a:ext cx="43891200" cy="0"/>
          </a:xfrm>
          <a:prstGeom prst="straightConnector1">
            <a:avLst/>
          </a:prstGeom>
          <a:noFill/>
          <a:ln cap="flat" cmpd="sng" w="127000">
            <a:solidFill>
              <a:srgbClr val="E5DCC0"/>
            </a:solidFill>
            <a:prstDash val="solid"/>
            <a:round/>
            <a:headEnd len="sm" w="sm" type="none"/>
            <a:tailEnd len="sm" w="sm" type="none"/>
          </a:ln>
        </p:spPr>
      </p:cxnSp>
      <p:cxnSp>
        <p:nvCxnSpPr>
          <p:cNvPr id="96" name="Google Shape;96;p1"/>
          <p:cNvCxnSpPr/>
          <p:nvPr/>
        </p:nvCxnSpPr>
        <p:spPr>
          <a:xfrm>
            <a:off x="-391886" y="5627886"/>
            <a:ext cx="43891200" cy="0"/>
          </a:xfrm>
          <a:prstGeom prst="straightConnector1">
            <a:avLst/>
          </a:prstGeom>
          <a:noFill/>
          <a:ln cap="flat" cmpd="sng" w="127000">
            <a:solidFill>
              <a:srgbClr val="E5DCC0"/>
            </a:solidFill>
            <a:prstDash val="solid"/>
            <a:round/>
            <a:headEnd len="sm" w="sm" type="none"/>
            <a:tailEnd len="sm" w="sm" type="none"/>
          </a:ln>
        </p:spPr>
      </p:cxnSp>
      <p:sp>
        <p:nvSpPr>
          <p:cNvPr id="97" name="Google Shape;97;p1"/>
          <p:cNvSpPr/>
          <p:nvPr/>
        </p:nvSpPr>
        <p:spPr>
          <a:xfrm>
            <a:off x="0" y="0"/>
            <a:ext cx="438912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lt1"/>
              </a:solidFill>
              <a:latin typeface="Times New Roman"/>
              <a:ea typeface="Times New Roman"/>
              <a:cs typeface="Times New Roman"/>
              <a:sym typeface="Times New Roman"/>
            </a:endParaRPr>
          </a:p>
        </p:txBody>
      </p:sp>
      <p:sp>
        <p:nvSpPr>
          <p:cNvPr id="98" name="Google Shape;98;p1"/>
          <p:cNvSpPr/>
          <p:nvPr/>
        </p:nvSpPr>
        <p:spPr>
          <a:xfrm>
            <a:off x="130629" y="152400"/>
            <a:ext cx="438912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lt1"/>
              </a:solidFill>
              <a:latin typeface="Times New Roman"/>
              <a:ea typeface="Times New Roman"/>
              <a:cs typeface="Times New Roman"/>
              <a:sym typeface="Times New Roman"/>
            </a:endParaRPr>
          </a:p>
        </p:txBody>
      </p:sp>
      <p:sp>
        <p:nvSpPr>
          <p:cNvPr id="99" name="Google Shape;99;p1"/>
          <p:cNvSpPr txBox="1"/>
          <p:nvPr/>
        </p:nvSpPr>
        <p:spPr>
          <a:xfrm>
            <a:off x="21022569" y="18522270"/>
            <a:ext cx="158400" cy="47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lt1"/>
              </a:solidFill>
              <a:latin typeface="Times New Roman"/>
              <a:ea typeface="Times New Roman"/>
              <a:cs typeface="Times New Roman"/>
              <a:sym typeface="Times New Roman"/>
            </a:endParaRPr>
          </a:p>
        </p:txBody>
      </p:sp>
      <p:sp>
        <p:nvSpPr>
          <p:cNvPr id="100" name="Google Shape;100;p1"/>
          <p:cNvSpPr txBox="1"/>
          <p:nvPr/>
        </p:nvSpPr>
        <p:spPr>
          <a:xfrm>
            <a:off x="10085614" y="31059988"/>
            <a:ext cx="158400" cy="4770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1"/>
              </a:solidFill>
              <a:latin typeface="Times New Roman"/>
              <a:ea typeface="Times New Roman"/>
              <a:cs typeface="Times New Roman"/>
              <a:sym typeface="Times New Roman"/>
            </a:endParaRPr>
          </a:p>
        </p:txBody>
      </p:sp>
      <p:sp>
        <p:nvSpPr>
          <p:cNvPr id="101" name="Google Shape;101;p1"/>
          <p:cNvSpPr/>
          <p:nvPr/>
        </p:nvSpPr>
        <p:spPr>
          <a:xfrm>
            <a:off x="11862847" y="5844192"/>
            <a:ext cx="9867900" cy="914400"/>
          </a:xfrm>
          <a:prstGeom prst="roundRect">
            <a:avLst>
              <a:gd fmla="val 50000" name="adj"/>
            </a:avLst>
          </a:prstGeom>
          <a:solidFill>
            <a:schemeClr val="dk1"/>
          </a:solidFill>
          <a:ln>
            <a:noFill/>
          </a:ln>
        </p:spPr>
        <p:txBody>
          <a:bodyPr anchorCtr="0" anchor="ctr" bIns="21100" lIns="43725" spcFirstLastPara="1" rIns="43725" wrap="square" tIns="21100">
            <a:noAutofit/>
          </a:bodyPr>
          <a:lstStyle/>
          <a:p>
            <a:pPr indent="0" lvl="0" marL="0" marR="0" rtl="0" algn="ctr">
              <a:lnSpc>
                <a:spcPct val="100000"/>
              </a:lnSpc>
              <a:spcBef>
                <a:spcPts val="0"/>
              </a:spcBef>
              <a:spcAft>
                <a:spcPts val="0"/>
              </a:spcAft>
              <a:buClr>
                <a:srgbClr val="000000"/>
              </a:buClr>
              <a:buSzPts val="6000"/>
              <a:buFont typeface="Arial"/>
              <a:buNone/>
            </a:pPr>
            <a:r>
              <a:rPr b="1" i="0" lang="en-US" sz="6000" u="none" cap="none" strike="noStrike">
                <a:solidFill>
                  <a:srgbClr val="FFFFFF"/>
                </a:solidFill>
                <a:latin typeface="Arial"/>
                <a:ea typeface="Arial"/>
                <a:cs typeface="Arial"/>
                <a:sym typeface="Arial"/>
              </a:rPr>
              <a:t>Background</a:t>
            </a:r>
            <a:endParaRPr b="1" i="0" sz="6000" u="none" cap="none" strike="noStrike">
              <a:solidFill>
                <a:srgbClr val="FFFFFF"/>
              </a:solidFill>
              <a:latin typeface="Arial"/>
              <a:ea typeface="Arial"/>
              <a:cs typeface="Arial"/>
              <a:sym typeface="Arial"/>
            </a:endParaRPr>
          </a:p>
        </p:txBody>
      </p:sp>
      <p:sp>
        <p:nvSpPr>
          <p:cNvPr id="102" name="Google Shape;102;p1"/>
          <p:cNvSpPr txBox="1"/>
          <p:nvPr/>
        </p:nvSpPr>
        <p:spPr>
          <a:xfrm>
            <a:off x="2636936" y="26311588"/>
            <a:ext cx="1566900" cy="329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DD7E6B"/>
              </a:solidFill>
              <a:latin typeface="Arial"/>
              <a:ea typeface="Arial"/>
              <a:cs typeface="Arial"/>
              <a:sym typeface="Arial"/>
            </a:endParaRPr>
          </a:p>
        </p:txBody>
      </p:sp>
      <p:sp>
        <p:nvSpPr>
          <p:cNvPr id="103" name="Google Shape;103;p1"/>
          <p:cNvSpPr txBox="1"/>
          <p:nvPr/>
        </p:nvSpPr>
        <p:spPr>
          <a:xfrm>
            <a:off x="17274900" y="8383225"/>
            <a:ext cx="1488600" cy="257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Helvetica Neue"/>
              <a:ea typeface="Helvetica Neue"/>
              <a:cs typeface="Helvetica Neue"/>
              <a:sym typeface="Helvetica Neue"/>
            </a:endParaRPr>
          </a:p>
        </p:txBody>
      </p:sp>
      <p:sp>
        <p:nvSpPr>
          <p:cNvPr id="104" name="Google Shape;104;p1"/>
          <p:cNvSpPr txBox="1"/>
          <p:nvPr/>
        </p:nvSpPr>
        <p:spPr>
          <a:xfrm>
            <a:off x="18423514" y="9444550"/>
            <a:ext cx="1773600" cy="16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
          <p:cNvSpPr/>
          <p:nvPr/>
        </p:nvSpPr>
        <p:spPr>
          <a:xfrm>
            <a:off x="352450" y="7069488"/>
            <a:ext cx="10335900" cy="8921400"/>
          </a:xfrm>
          <a:prstGeom prst="roundRect">
            <a:avLst>
              <a:gd fmla="val 16667" name="adj"/>
            </a:avLst>
          </a:prstGeom>
          <a:solidFill>
            <a:srgbClr val="DBEDF5"/>
          </a:solidFill>
          <a:ln cap="flat" cmpd="sng" w="25400">
            <a:solidFill>
              <a:srgbClr val="6F4ABA"/>
            </a:solidFill>
            <a:prstDash val="solid"/>
            <a:round/>
            <a:headEnd len="sm" w="sm" type="none"/>
            <a:tailEnd len="sm" w="sm" type="none"/>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t/>
            </a:r>
            <a:endParaRPr sz="2100"/>
          </a:p>
          <a:p>
            <a:pPr indent="0" lvl="0" marL="0" rtl="0" algn="l">
              <a:lnSpc>
                <a:spcPct val="115000"/>
              </a:lnSpc>
              <a:spcBef>
                <a:spcPts val="0"/>
              </a:spcBef>
              <a:spcAft>
                <a:spcPts val="0"/>
              </a:spcAft>
              <a:buNone/>
            </a:pPr>
            <a:r>
              <a:t/>
            </a:r>
            <a:endParaRPr sz="2100"/>
          </a:p>
          <a:p>
            <a:pPr indent="0" lvl="0" marL="0" rtl="0" algn="l">
              <a:lnSpc>
                <a:spcPct val="115000"/>
              </a:lnSpc>
              <a:spcBef>
                <a:spcPts val="0"/>
              </a:spcBef>
              <a:spcAft>
                <a:spcPts val="0"/>
              </a:spcAft>
              <a:buNone/>
            </a:pPr>
            <a:r>
              <a:t/>
            </a:r>
            <a:endParaRPr sz="2100"/>
          </a:p>
          <a:p>
            <a:pPr indent="0" lvl="0" marL="0" rtl="0" algn="l">
              <a:lnSpc>
                <a:spcPct val="115000"/>
              </a:lnSpc>
              <a:spcBef>
                <a:spcPts val="0"/>
              </a:spcBef>
              <a:spcAft>
                <a:spcPts val="0"/>
              </a:spcAft>
              <a:buNone/>
            </a:pPr>
            <a:r>
              <a:t/>
            </a:r>
            <a:endParaRPr sz="2500"/>
          </a:p>
          <a:p>
            <a:pPr indent="0" lvl="0" marL="0" rtl="0" algn="l">
              <a:lnSpc>
                <a:spcPct val="115000"/>
              </a:lnSpc>
              <a:spcBef>
                <a:spcPts val="0"/>
              </a:spcBef>
              <a:spcAft>
                <a:spcPts val="0"/>
              </a:spcAft>
              <a:buNone/>
            </a:pPr>
            <a:r>
              <a:t/>
            </a:r>
            <a:endParaRPr sz="2500"/>
          </a:p>
          <a:p>
            <a:pPr indent="0" lvl="0" marL="0" rtl="0" algn="l">
              <a:lnSpc>
                <a:spcPct val="115000"/>
              </a:lnSpc>
              <a:spcBef>
                <a:spcPts val="0"/>
              </a:spcBef>
              <a:spcAft>
                <a:spcPts val="0"/>
              </a:spcAft>
              <a:buNone/>
            </a:pPr>
            <a:r>
              <a:rPr lang="en-US" sz="2500"/>
              <a:t>Emerging contaminants (ECs) are found in bodies of water all around the world and are very toxic to the environment. ECs are not only toxic to the environment but to human health as well. These substances or compounds are increased from things like pesticides, the pharmaceutical industries, and things such as self care products.They can come from places like hospitals, expired drugs, household discharge, and waste from animal operations. Most importantly, having an increase in concentration of these ECs are affecting the rate of climate change in a negative manner. These ECs can come from point sources or nonpoint sources. This means that they are able to identify where exactly they are coming from, or when talking about nonpoint sources, we are not able to tell where the pollution is coming from. These toxins have been proven hazardous for the health of humans and health of the environment. They are known to alter the lives of aquatic ecosystems, and cause diseases to people such as endocrine disruption. In respect to trying to solve these issues some techniques like reverse osmosis and ozonation. However, these solutions are extremely expensive to perform.</a:t>
            </a:r>
            <a:endParaRPr sz="2500"/>
          </a:p>
          <a:p>
            <a:pPr indent="0" lvl="0" marL="0" rtl="0" algn="l">
              <a:lnSpc>
                <a:spcPct val="115000"/>
              </a:lnSpc>
              <a:spcBef>
                <a:spcPts val="0"/>
              </a:spcBef>
              <a:spcAft>
                <a:spcPts val="0"/>
              </a:spcAft>
              <a:buNone/>
            </a:pPr>
            <a:r>
              <a:t/>
            </a:r>
            <a:endParaRPr sz="2500"/>
          </a:p>
          <a:p>
            <a:pPr indent="0" lvl="0" marL="0" rtl="0" algn="l">
              <a:lnSpc>
                <a:spcPct val="115000"/>
              </a:lnSpc>
              <a:spcBef>
                <a:spcPts val="0"/>
              </a:spcBef>
              <a:spcAft>
                <a:spcPts val="0"/>
              </a:spcAft>
              <a:buNone/>
            </a:pPr>
            <a:r>
              <a:t/>
            </a:r>
            <a:endParaRPr sz="2500"/>
          </a:p>
          <a:p>
            <a:pPr indent="0" lvl="0" marL="0" rtl="0" algn="l">
              <a:lnSpc>
                <a:spcPct val="115000"/>
              </a:lnSpc>
              <a:spcBef>
                <a:spcPts val="0"/>
              </a:spcBef>
              <a:spcAft>
                <a:spcPts val="0"/>
              </a:spcAft>
              <a:buClr>
                <a:srgbClr val="000000"/>
              </a:buClr>
              <a:buSzPts val="2400"/>
              <a:buFont typeface="Arial"/>
              <a:buNone/>
            </a:pPr>
            <a:r>
              <a:t/>
            </a:r>
            <a:endParaRPr/>
          </a:p>
          <a:p>
            <a:pPr indent="457200" lvl="0" marL="0" marR="0" rtl="0" algn="l">
              <a:lnSpc>
                <a:spcPct val="100000"/>
              </a:lnSpc>
              <a:spcBef>
                <a:spcPts val="0"/>
              </a:spcBef>
              <a:spcAft>
                <a:spcPts val="0"/>
              </a:spcAft>
              <a:buClr>
                <a:srgbClr val="000000"/>
              </a:buClr>
              <a:buSzPts val="4000"/>
              <a:buFont typeface="Arial"/>
              <a:buNone/>
            </a:pPr>
            <a:r>
              <a:t/>
            </a:r>
            <a:endParaRPr/>
          </a:p>
          <a:p>
            <a:pPr indent="0" lvl="0" marL="0" marR="0" rtl="0" algn="l">
              <a:lnSpc>
                <a:spcPct val="100000"/>
              </a:lnSpc>
              <a:spcBef>
                <a:spcPts val="0"/>
              </a:spcBef>
              <a:spcAft>
                <a:spcPts val="0"/>
              </a:spcAft>
              <a:buClr>
                <a:srgbClr val="000000"/>
              </a:buClr>
              <a:buSzPts val="4400"/>
              <a:buFont typeface="Arial"/>
              <a:buNone/>
            </a:pPr>
            <a:r>
              <a:rPr b="0" i="0" lang="en-US" sz="2400" u="none" cap="none" strike="noStrike">
                <a:solidFill>
                  <a:schemeClr val="lt1"/>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p:txBody>
      </p:sp>
      <p:sp>
        <p:nvSpPr>
          <p:cNvPr id="106" name="Google Shape;106;p1"/>
          <p:cNvSpPr/>
          <p:nvPr/>
        </p:nvSpPr>
        <p:spPr>
          <a:xfrm>
            <a:off x="261250" y="17589100"/>
            <a:ext cx="10427100" cy="3955500"/>
          </a:xfrm>
          <a:prstGeom prst="roundRect">
            <a:avLst>
              <a:gd fmla="val 16667" name="adj"/>
            </a:avLst>
          </a:prstGeom>
          <a:solidFill>
            <a:srgbClr val="DBEDF5"/>
          </a:solidFill>
          <a:ln cap="flat" cmpd="sng" w="25400">
            <a:solidFill>
              <a:srgbClr val="6F4A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700"/>
              <a:buFont typeface="Arial"/>
              <a:buNone/>
            </a:pPr>
            <a:r>
              <a:t/>
            </a:r>
            <a:endParaRPr sz="2400">
              <a:solidFill>
                <a:srgbClr val="2E2E2E"/>
              </a:solidFill>
            </a:endParaRPr>
          </a:p>
          <a:p>
            <a:pPr indent="0" lvl="0" marL="0" rtl="0" algn="l">
              <a:lnSpc>
                <a:spcPct val="115000"/>
              </a:lnSpc>
              <a:spcBef>
                <a:spcPts val="0"/>
              </a:spcBef>
              <a:spcAft>
                <a:spcPts val="0"/>
              </a:spcAft>
              <a:buClr>
                <a:srgbClr val="000000"/>
              </a:buClr>
              <a:buSzPts val="700"/>
              <a:buFont typeface="Arial"/>
              <a:buNone/>
            </a:pPr>
            <a:r>
              <a:t/>
            </a:r>
            <a:endParaRPr sz="2400">
              <a:solidFill>
                <a:srgbClr val="2E2E2E"/>
              </a:solidFill>
            </a:endParaRPr>
          </a:p>
          <a:p>
            <a:pPr indent="0" lvl="0" marL="0" marR="0" rtl="0" algn="l">
              <a:lnSpc>
                <a:spcPct val="115000"/>
              </a:lnSpc>
              <a:spcBef>
                <a:spcPts val="0"/>
              </a:spcBef>
              <a:spcAft>
                <a:spcPts val="0"/>
              </a:spcAft>
              <a:buClr>
                <a:srgbClr val="000000"/>
              </a:buClr>
              <a:buSzPts val="700"/>
              <a:buFont typeface="Arial"/>
              <a:buNone/>
            </a:pPr>
            <a:r>
              <a:t/>
            </a:r>
            <a:endParaRPr sz="2400">
              <a:solidFill>
                <a:srgbClr val="2E2E2E"/>
              </a:solidFill>
            </a:endParaRPr>
          </a:p>
          <a:p>
            <a:pPr indent="0" lvl="0" marL="0" marR="0" rtl="0" algn="l">
              <a:lnSpc>
                <a:spcPct val="115000"/>
              </a:lnSpc>
              <a:spcBef>
                <a:spcPts val="0"/>
              </a:spcBef>
              <a:spcAft>
                <a:spcPts val="0"/>
              </a:spcAft>
              <a:buClr>
                <a:srgbClr val="000000"/>
              </a:buClr>
              <a:buSzPts val="700"/>
              <a:buFont typeface="Arial"/>
              <a:buNone/>
            </a:pPr>
            <a:r>
              <a:t/>
            </a:r>
            <a:endParaRPr b="1" sz="2400">
              <a:solidFill>
                <a:srgbClr val="2E2E2E"/>
              </a:solidFill>
            </a:endParaRPr>
          </a:p>
          <a:p>
            <a:pPr indent="0" lvl="0" marL="0" marR="0" rtl="0" algn="l">
              <a:lnSpc>
                <a:spcPct val="115000"/>
              </a:lnSpc>
              <a:spcBef>
                <a:spcPts val="0"/>
              </a:spcBef>
              <a:spcAft>
                <a:spcPts val="0"/>
              </a:spcAft>
              <a:buClr>
                <a:srgbClr val="000000"/>
              </a:buClr>
              <a:buSzPts val="700"/>
              <a:buFont typeface="Arial"/>
              <a:buNone/>
            </a:pPr>
            <a:r>
              <a:t/>
            </a:r>
            <a:endParaRPr b="1" sz="2400">
              <a:solidFill>
                <a:srgbClr val="2E2E2E"/>
              </a:solidFill>
            </a:endParaRPr>
          </a:p>
          <a:p>
            <a:pPr indent="0" lvl="0" marL="0" marR="0" rtl="0" algn="l">
              <a:lnSpc>
                <a:spcPct val="115000"/>
              </a:lnSpc>
              <a:spcBef>
                <a:spcPts val="0"/>
              </a:spcBef>
              <a:spcAft>
                <a:spcPts val="0"/>
              </a:spcAft>
              <a:buClr>
                <a:srgbClr val="000000"/>
              </a:buClr>
              <a:buSzPts val="700"/>
              <a:buFont typeface="Arial"/>
              <a:buNone/>
            </a:pPr>
            <a:r>
              <a:rPr b="1" i="0" lang="en-US" sz="2400" u="none" cap="none" strike="noStrike">
                <a:solidFill>
                  <a:srgbClr val="2E2E2E"/>
                </a:solidFill>
                <a:latin typeface="Arial"/>
                <a:ea typeface="Arial"/>
                <a:cs typeface="Arial"/>
                <a:sym typeface="Arial"/>
              </a:rPr>
              <a:t>Hypotheses:</a:t>
            </a:r>
            <a:endParaRPr sz="2400">
              <a:solidFill>
                <a:srgbClr val="2E2E2E"/>
              </a:solidFill>
            </a:endParaRPr>
          </a:p>
          <a:p>
            <a:pPr indent="-381000" lvl="0" marL="457200" marR="0" rtl="0" algn="l">
              <a:lnSpc>
                <a:spcPct val="115000"/>
              </a:lnSpc>
              <a:spcBef>
                <a:spcPts val="0"/>
              </a:spcBef>
              <a:spcAft>
                <a:spcPts val="0"/>
              </a:spcAft>
              <a:buClr>
                <a:srgbClr val="2E2E2E"/>
              </a:buClr>
              <a:buSzPts val="2400"/>
              <a:buAutoNum type="arabicPeriod"/>
            </a:pPr>
            <a:r>
              <a:rPr lang="en-US" sz="2400">
                <a:solidFill>
                  <a:srgbClr val="2E2E2E"/>
                </a:solidFill>
              </a:rPr>
              <a:t>There is an increase in ECs in water bodies all over the world, including the local Connecticut River Watershed</a:t>
            </a:r>
            <a:endParaRPr sz="2400">
              <a:solidFill>
                <a:srgbClr val="2E2E2E"/>
              </a:solidFill>
            </a:endParaRPr>
          </a:p>
          <a:p>
            <a:pPr indent="-381000" lvl="0" marL="457200" marR="0" rtl="0" algn="l">
              <a:lnSpc>
                <a:spcPct val="115000"/>
              </a:lnSpc>
              <a:spcBef>
                <a:spcPts val="0"/>
              </a:spcBef>
              <a:spcAft>
                <a:spcPts val="0"/>
              </a:spcAft>
              <a:buClr>
                <a:srgbClr val="2E2E2E"/>
              </a:buClr>
              <a:buSzPts val="2400"/>
              <a:buAutoNum type="arabicPeriod"/>
            </a:pPr>
            <a:r>
              <a:rPr lang="en-US" sz="2400">
                <a:solidFill>
                  <a:srgbClr val="2E2E2E"/>
                </a:solidFill>
              </a:rPr>
              <a:t>Emerging Contaminants are having negative effects on the environment but also human health</a:t>
            </a:r>
            <a:endParaRPr sz="2400">
              <a:solidFill>
                <a:srgbClr val="2E2E2E"/>
              </a:solidFill>
            </a:endParaRPr>
          </a:p>
          <a:p>
            <a:pPr indent="0" lvl="0" marL="0" marR="0" rtl="0" algn="l">
              <a:lnSpc>
                <a:spcPct val="115000"/>
              </a:lnSpc>
              <a:spcBef>
                <a:spcPts val="0"/>
              </a:spcBef>
              <a:spcAft>
                <a:spcPts val="0"/>
              </a:spcAft>
              <a:buNone/>
            </a:pPr>
            <a:r>
              <a:rPr b="1" lang="en-US" sz="2400">
                <a:solidFill>
                  <a:srgbClr val="2E2E2E"/>
                </a:solidFill>
              </a:rPr>
              <a:t>Objective:</a:t>
            </a:r>
            <a:endParaRPr b="1" sz="2400">
              <a:solidFill>
                <a:srgbClr val="2E2E2E"/>
              </a:solidFill>
            </a:endParaRPr>
          </a:p>
          <a:p>
            <a:pPr indent="-381000" lvl="0" marL="457200" marR="0" rtl="0" algn="l">
              <a:lnSpc>
                <a:spcPct val="115000"/>
              </a:lnSpc>
              <a:spcBef>
                <a:spcPts val="0"/>
              </a:spcBef>
              <a:spcAft>
                <a:spcPts val="0"/>
              </a:spcAft>
              <a:buClr>
                <a:srgbClr val="2E2E2E"/>
              </a:buClr>
              <a:buSzPts val="2400"/>
              <a:buAutoNum type="arabicPeriod"/>
            </a:pPr>
            <a:r>
              <a:rPr lang="en-US" sz="2400">
                <a:solidFill>
                  <a:srgbClr val="2E2E2E"/>
                </a:solidFill>
              </a:rPr>
              <a:t>research and touch upon strategies to help stop the increase of ECs</a:t>
            </a:r>
            <a:endParaRPr sz="2400">
              <a:solidFill>
                <a:srgbClr val="2E2E2E"/>
              </a:solidFill>
            </a:endParaRPr>
          </a:p>
          <a:p>
            <a:pPr indent="0" lvl="0" marL="0" marR="0" rtl="0" algn="l">
              <a:lnSpc>
                <a:spcPct val="115000"/>
              </a:lnSpc>
              <a:spcBef>
                <a:spcPts val="0"/>
              </a:spcBef>
              <a:spcAft>
                <a:spcPts val="0"/>
              </a:spcAft>
              <a:buNone/>
            </a:pPr>
            <a:r>
              <a:t/>
            </a:r>
            <a:endParaRPr sz="2400">
              <a:solidFill>
                <a:srgbClr val="2E2E2E"/>
              </a:solidFill>
            </a:endParaRPr>
          </a:p>
          <a:p>
            <a:pPr indent="0" lvl="0" marL="0" marR="0" rtl="0" algn="l">
              <a:lnSpc>
                <a:spcPct val="115000"/>
              </a:lnSpc>
              <a:spcBef>
                <a:spcPts val="0"/>
              </a:spcBef>
              <a:spcAft>
                <a:spcPts val="0"/>
              </a:spcAft>
              <a:buNone/>
            </a:pPr>
            <a:r>
              <a:t/>
            </a:r>
            <a:endParaRPr sz="2400">
              <a:solidFill>
                <a:srgbClr val="2E2E2E"/>
              </a:solidFill>
            </a:endParaRPr>
          </a:p>
          <a:p>
            <a:pPr indent="0" lvl="0" marL="457200" marR="0" rtl="0" algn="l">
              <a:lnSpc>
                <a:spcPct val="115000"/>
              </a:lnSpc>
              <a:spcBef>
                <a:spcPts val="0"/>
              </a:spcBef>
              <a:spcAft>
                <a:spcPts val="0"/>
              </a:spcAft>
              <a:buClr>
                <a:srgbClr val="000000"/>
              </a:buClr>
              <a:buSzPts val="800"/>
              <a:buFont typeface="Arial"/>
              <a:buNone/>
            </a:pPr>
            <a:r>
              <a:t/>
            </a:r>
            <a:endParaRPr b="0" i="0" sz="2400" u="none" cap="none" strike="noStrike">
              <a:solidFill>
                <a:srgbClr val="2E2E2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700"/>
              <a:buFont typeface="Arial"/>
              <a:buNone/>
            </a:pPr>
            <a:br>
              <a:rPr b="0" i="0" lang="en-US" sz="2400" u="none" cap="none" strike="noStrike">
                <a:solidFill>
                  <a:schemeClr val="lt1"/>
                </a:solidFill>
                <a:latin typeface="Arial"/>
                <a:ea typeface="Arial"/>
                <a:cs typeface="Arial"/>
                <a:sym typeface="Arial"/>
              </a:rPr>
            </a:br>
            <a:endParaRPr b="0" i="0" sz="2400" u="none" cap="none" strike="noStrike">
              <a:solidFill>
                <a:schemeClr val="lt1"/>
              </a:solidFill>
              <a:latin typeface="Arial"/>
              <a:ea typeface="Arial"/>
              <a:cs typeface="Arial"/>
              <a:sym typeface="Arial"/>
            </a:endParaRPr>
          </a:p>
        </p:txBody>
      </p:sp>
      <p:sp>
        <p:nvSpPr>
          <p:cNvPr id="107" name="Google Shape;107;p1"/>
          <p:cNvSpPr/>
          <p:nvPr/>
        </p:nvSpPr>
        <p:spPr>
          <a:xfrm>
            <a:off x="11626100" y="7063175"/>
            <a:ext cx="10335900" cy="8789400"/>
          </a:xfrm>
          <a:prstGeom prst="roundRect">
            <a:avLst>
              <a:gd fmla="val 16667" name="adj"/>
            </a:avLst>
          </a:prstGeom>
          <a:solidFill>
            <a:srgbClr val="DBEDF5"/>
          </a:solidFill>
          <a:ln cap="flat" cmpd="sng" w="25400">
            <a:solidFill>
              <a:srgbClr val="6F4A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None/>
            </a:pPr>
            <a:r>
              <a:t/>
            </a:r>
            <a:endParaRPr sz="2500">
              <a:solidFill>
                <a:srgbClr val="2E2E2E"/>
              </a:solidFill>
            </a:endParaRPr>
          </a:p>
          <a:p>
            <a:pPr indent="0" lvl="0" marL="0" marR="0" rtl="0" algn="l">
              <a:lnSpc>
                <a:spcPct val="115000"/>
              </a:lnSpc>
              <a:spcBef>
                <a:spcPts val="0"/>
              </a:spcBef>
              <a:spcAft>
                <a:spcPts val="0"/>
              </a:spcAft>
              <a:buNone/>
            </a:pPr>
            <a:r>
              <a:t/>
            </a:r>
            <a:endParaRPr sz="2500">
              <a:solidFill>
                <a:srgbClr val="2E2E2E"/>
              </a:solidFill>
            </a:endParaRPr>
          </a:p>
          <a:p>
            <a:pPr indent="0" lvl="0" marL="0" marR="0" rtl="0" algn="l">
              <a:lnSpc>
                <a:spcPct val="115000"/>
              </a:lnSpc>
              <a:spcBef>
                <a:spcPts val="0"/>
              </a:spcBef>
              <a:spcAft>
                <a:spcPts val="0"/>
              </a:spcAft>
              <a:buNone/>
            </a:pPr>
            <a:r>
              <a:t/>
            </a:r>
            <a:endParaRPr sz="2500">
              <a:solidFill>
                <a:srgbClr val="2E2E2E"/>
              </a:solidFill>
            </a:endParaRPr>
          </a:p>
          <a:p>
            <a:pPr indent="0" lvl="0" marL="0" marR="0" rtl="0" algn="l">
              <a:lnSpc>
                <a:spcPct val="115000"/>
              </a:lnSpc>
              <a:spcBef>
                <a:spcPts val="0"/>
              </a:spcBef>
              <a:spcAft>
                <a:spcPts val="0"/>
              </a:spcAft>
              <a:buNone/>
            </a:pPr>
            <a:r>
              <a:t/>
            </a:r>
            <a:endParaRPr sz="2500">
              <a:solidFill>
                <a:srgbClr val="2E2E2E"/>
              </a:solidFill>
            </a:endParaRPr>
          </a:p>
          <a:p>
            <a:pPr indent="0" lvl="0" marL="0" marR="0" rtl="0" algn="l">
              <a:lnSpc>
                <a:spcPct val="115000"/>
              </a:lnSpc>
              <a:spcBef>
                <a:spcPts val="0"/>
              </a:spcBef>
              <a:spcAft>
                <a:spcPts val="0"/>
              </a:spcAft>
              <a:buNone/>
            </a:pPr>
            <a:r>
              <a:rPr lang="en-US" sz="2500">
                <a:solidFill>
                  <a:srgbClr val="2E2E2E"/>
                </a:solidFill>
              </a:rPr>
              <a:t>In many studies, it has been proven that Emerging Contaminants are destructive to the environment all throughout the world. These studies have proved that not only will ECs affect the environment, but they affect all living things. Strategies can be used to try to eliminate ECs to make water more safe. </a:t>
            </a:r>
            <a:endParaRPr sz="2500">
              <a:solidFill>
                <a:srgbClr val="2E2E2E"/>
              </a:solidFill>
            </a:endParaRPr>
          </a:p>
          <a:p>
            <a:pPr indent="0" lvl="0" marL="0" marR="0" rtl="0" algn="l">
              <a:lnSpc>
                <a:spcPct val="115000"/>
              </a:lnSpc>
              <a:spcBef>
                <a:spcPts val="0"/>
              </a:spcBef>
              <a:spcAft>
                <a:spcPts val="0"/>
              </a:spcAft>
              <a:buNone/>
            </a:pPr>
            <a:r>
              <a:t/>
            </a:r>
            <a:endParaRPr sz="2500">
              <a:solidFill>
                <a:srgbClr val="2E2E2E"/>
              </a:solidFill>
            </a:endParaRPr>
          </a:p>
          <a:p>
            <a:pPr indent="0" lvl="0" marL="0" marR="0" rtl="0" algn="l">
              <a:lnSpc>
                <a:spcPct val="115000"/>
              </a:lnSpc>
              <a:spcBef>
                <a:spcPts val="0"/>
              </a:spcBef>
              <a:spcAft>
                <a:spcPts val="0"/>
              </a:spcAft>
              <a:buNone/>
            </a:pPr>
            <a:r>
              <a:rPr lang="en-US" sz="2500">
                <a:solidFill>
                  <a:srgbClr val="2E2E2E"/>
                </a:solidFill>
              </a:rPr>
              <a:t>Wilkinson et al. (2017) looked into ways the emerging contaminants have entered the environment causing risk to aquatic ecosystems. He states that “Many of the products and drugs used commonly contain chemical components which may persist through sewage treatment works (STW) and eventually enter the aquatic environment.” Another study done by Sichel in (2011) worked with UV advanced oxidation treatments to remove Emerging contaminants from water sources. Talib and Randhir (2016) studied “emerging contaminants (ECs) are posing a major threat to health and environment. These contaminants pose a threat to humans and to ecosystems.” That there needs to be something done about it whether that be with structural or non-structural approaches.</a:t>
            </a:r>
            <a:endParaRPr sz="2500">
              <a:solidFill>
                <a:srgbClr val="2E2E2E"/>
              </a:solidFill>
            </a:endParaRPr>
          </a:p>
          <a:p>
            <a:pPr indent="0" lvl="0" marL="0" marR="0" rtl="0" algn="l">
              <a:lnSpc>
                <a:spcPct val="115000"/>
              </a:lnSpc>
              <a:spcBef>
                <a:spcPts val="0"/>
              </a:spcBef>
              <a:spcAft>
                <a:spcPts val="0"/>
              </a:spcAft>
              <a:buNone/>
            </a:pPr>
            <a:r>
              <a:rPr lang="en-US" sz="2500">
                <a:solidFill>
                  <a:srgbClr val="2E2E2E"/>
                </a:solidFill>
              </a:rPr>
              <a:t>  </a:t>
            </a:r>
            <a:endParaRPr sz="2500">
              <a:solidFill>
                <a:srgbClr val="2E2E2E"/>
              </a:solidFill>
            </a:endParaRPr>
          </a:p>
          <a:p>
            <a:pPr indent="0" lvl="0" marL="0" marR="0" rtl="0" algn="l">
              <a:lnSpc>
                <a:spcPct val="115000"/>
              </a:lnSpc>
              <a:spcBef>
                <a:spcPts val="0"/>
              </a:spcBef>
              <a:spcAft>
                <a:spcPts val="0"/>
              </a:spcAft>
              <a:buNone/>
            </a:pPr>
            <a:r>
              <a:t/>
            </a:r>
            <a:endParaRPr sz="2500">
              <a:solidFill>
                <a:srgbClr val="2E2E2E"/>
              </a:solidFill>
            </a:endParaRPr>
          </a:p>
          <a:p>
            <a:pPr indent="0" lvl="0" marL="0" marR="0" rtl="0" algn="l">
              <a:lnSpc>
                <a:spcPct val="115000"/>
              </a:lnSpc>
              <a:spcBef>
                <a:spcPts val="0"/>
              </a:spcBef>
              <a:spcAft>
                <a:spcPts val="0"/>
              </a:spcAft>
              <a:buNone/>
            </a:pPr>
            <a:r>
              <a:t/>
            </a:r>
            <a:endParaRPr sz="2500">
              <a:solidFill>
                <a:srgbClr val="2E2E2E"/>
              </a:solidFill>
            </a:endParaRPr>
          </a:p>
          <a:p>
            <a:pPr indent="0" lvl="0" marL="0" marR="0" rtl="0" algn="l">
              <a:lnSpc>
                <a:spcPct val="115000"/>
              </a:lnSpc>
              <a:spcBef>
                <a:spcPts val="0"/>
              </a:spcBef>
              <a:spcAft>
                <a:spcPts val="0"/>
              </a:spcAft>
              <a:buClr>
                <a:srgbClr val="000000"/>
              </a:buClr>
              <a:buSzPts val="500"/>
              <a:buFont typeface="Arial"/>
              <a:buNone/>
            </a:pPr>
            <a:r>
              <a:t/>
            </a:r>
            <a:endParaRPr sz="2500">
              <a:solidFill>
                <a:srgbClr val="2E2E2E"/>
              </a:solidFill>
            </a:endParaRPr>
          </a:p>
        </p:txBody>
      </p:sp>
      <p:sp>
        <p:nvSpPr>
          <p:cNvPr id="108" name="Google Shape;108;p1"/>
          <p:cNvSpPr/>
          <p:nvPr/>
        </p:nvSpPr>
        <p:spPr>
          <a:xfrm>
            <a:off x="33125275" y="13786675"/>
            <a:ext cx="10015800" cy="2316300"/>
          </a:xfrm>
          <a:prstGeom prst="roundRect">
            <a:avLst>
              <a:gd fmla="val 16667" name="adj"/>
            </a:avLst>
          </a:prstGeom>
          <a:solidFill>
            <a:srgbClr val="DBEDF5"/>
          </a:solidFill>
          <a:ln cap="flat" cmpd="sng" w="25400">
            <a:solidFill>
              <a:srgbClr val="6F4A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lang="en-US" sz="2500">
                <a:solidFill>
                  <a:srgbClr val="222222"/>
                </a:solidFill>
              </a:rPr>
              <a:t>One approach is public education. This can be done in a few different ways. One being social media posts, another being hanging up or presenting posters. With this you could either refer</a:t>
            </a:r>
            <a:r>
              <a:rPr lang="en-US" sz="2500">
                <a:solidFill>
                  <a:srgbClr val="222222"/>
                </a:solidFill>
                <a:extLst>
                  <a:ext uri="http://customooxmlschemas.google.com/">
                    <go:slidesCustomData xmlns:go="http://customooxmlschemas.google.com/" textRoundtripDataId="0"/>
                  </a:ext>
                </a:extLst>
              </a:rPr>
              <a:t>ence resear</a:t>
            </a:r>
            <a:r>
              <a:rPr lang="en-US" sz="2500">
                <a:solidFill>
                  <a:srgbClr val="222222"/>
                </a:solidFill>
              </a:rPr>
              <a:t>ch articles, bring up real life scenarios or share your own </a:t>
            </a:r>
            <a:r>
              <a:rPr lang="en-US" sz="2500">
                <a:solidFill>
                  <a:srgbClr val="222222"/>
                </a:solidFill>
              </a:rPr>
              <a:t>experience. Another approach could be more structural. An example of this would be Ozonation.</a:t>
            </a:r>
            <a:endParaRPr b="0" i="0" sz="2500" u="none" cap="none" strike="noStrike">
              <a:solidFill>
                <a:schemeClr val="lt1"/>
              </a:solidFill>
              <a:latin typeface="Arial"/>
              <a:ea typeface="Arial"/>
              <a:cs typeface="Arial"/>
              <a:sym typeface="Arial"/>
            </a:endParaRPr>
          </a:p>
        </p:txBody>
      </p:sp>
      <p:sp>
        <p:nvSpPr>
          <p:cNvPr id="109" name="Google Shape;109;p1"/>
          <p:cNvSpPr/>
          <p:nvPr/>
        </p:nvSpPr>
        <p:spPr>
          <a:xfrm>
            <a:off x="22476100" y="14416800"/>
            <a:ext cx="9891600" cy="1827600"/>
          </a:xfrm>
          <a:prstGeom prst="roundRect">
            <a:avLst>
              <a:gd fmla="val 16667" name="adj"/>
            </a:avLst>
          </a:prstGeom>
          <a:solidFill>
            <a:srgbClr val="DBEDF5"/>
          </a:solidFill>
          <a:ln cap="flat" cmpd="sng" w="25400">
            <a:solidFill>
              <a:srgbClr val="6F4A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700"/>
              <a:buFont typeface="Arial"/>
              <a:buNone/>
            </a:pPr>
            <a:r>
              <a:t/>
            </a:r>
            <a:endParaRPr sz="2400">
              <a:solidFill>
                <a:srgbClr val="0A0A0A"/>
              </a:solidFill>
            </a:endParaRPr>
          </a:p>
          <a:p>
            <a:pPr indent="0" lvl="0" marL="0" marR="0" rtl="0" algn="l">
              <a:lnSpc>
                <a:spcPct val="100000"/>
              </a:lnSpc>
              <a:spcBef>
                <a:spcPts val="0"/>
              </a:spcBef>
              <a:spcAft>
                <a:spcPts val="0"/>
              </a:spcAft>
              <a:buClr>
                <a:srgbClr val="000000"/>
              </a:buClr>
              <a:buSzPts val="700"/>
              <a:buFont typeface="Arial"/>
              <a:buNone/>
            </a:pPr>
            <a:r>
              <a:rPr lang="en-US" sz="2400">
                <a:solidFill>
                  <a:srgbClr val="0A0A0A"/>
                </a:solidFill>
              </a:rPr>
              <a:t>As seen above, Emerging contaminants can be caused by many things. With that, these EC’s will then affect humans and the environment around us. EC’s even affect water bodies around us including the Connecticut River Watershed. Map of the watershed and its different land uses are </a:t>
            </a:r>
            <a:r>
              <a:rPr lang="en-US" sz="2400">
                <a:solidFill>
                  <a:srgbClr val="0A0A0A"/>
                </a:solidFill>
              </a:rPr>
              <a:t>shown below. </a:t>
            </a:r>
            <a:endParaRPr b="0" i="0" sz="2400" u="none" cap="none" strike="noStrike">
              <a:solidFill>
                <a:srgbClr val="0A0A0A"/>
              </a:solidFill>
              <a:latin typeface="Arial"/>
              <a:ea typeface="Arial"/>
              <a:cs typeface="Arial"/>
              <a:sym typeface="Arial"/>
            </a:endParaRPr>
          </a:p>
          <a:p>
            <a:pPr indent="457200" lvl="0" marL="0" marR="0" rtl="0" algn="l">
              <a:lnSpc>
                <a:spcPct val="100000"/>
              </a:lnSpc>
              <a:spcBef>
                <a:spcPts val="0"/>
              </a:spcBef>
              <a:spcAft>
                <a:spcPts val="0"/>
              </a:spcAft>
              <a:buClr>
                <a:srgbClr val="000000"/>
              </a:buClr>
              <a:buSzPts val="700"/>
              <a:buFont typeface="Arial"/>
              <a:buNone/>
            </a:pPr>
            <a:r>
              <a:t/>
            </a:r>
            <a:endParaRPr b="0" i="0" sz="2400" u="none" cap="none" strike="noStrike">
              <a:solidFill>
                <a:schemeClr val="lt1"/>
              </a:solidFill>
              <a:latin typeface="Arial"/>
              <a:ea typeface="Arial"/>
              <a:cs typeface="Arial"/>
              <a:sym typeface="Arial"/>
            </a:endParaRPr>
          </a:p>
        </p:txBody>
      </p:sp>
      <p:sp>
        <p:nvSpPr>
          <p:cNvPr id="110" name="Google Shape;110;p1"/>
          <p:cNvSpPr/>
          <p:nvPr/>
        </p:nvSpPr>
        <p:spPr>
          <a:xfrm>
            <a:off x="32794325" y="25760088"/>
            <a:ext cx="10628100" cy="4480200"/>
          </a:xfrm>
          <a:prstGeom prst="roundRect">
            <a:avLst>
              <a:gd fmla="val 16667" name="adj"/>
            </a:avLst>
          </a:prstGeom>
          <a:solidFill>
            <a:srgbClr val="DBEDF5"/>
          </a:solidFill>
          <a:ln cap="flat" cmpd="sng" w="25400">
            <a:solidFill>
              <a:srgbClr val="6F4A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900"/>
              <a:buFont typeface="Arial"/>
              <a:buNone/>
            </a:pPr>
            <a:r>
              <a:t/>
            </a:r>
            <a:endParaRPr sz="2500">
              <a:solidFill>
                <a:srgbClr val="0A0A0A"/>
              </a:solidFill>
            </a:endParaRPr>
          </a:p>
          <a:p>
            <a:pPr indent="0" lvl="0" marL="0" marR="0" rtl="0" algn="l">
              <a:lnSpc>
                <a:spcPct val="115000"/>
              </a:lnSpc>
              <a:spcBef>
                <a:spcPts val="0"/>
              </a:spcBef>
              <a:spcAft>
                <a:spcPts val="0"/>
              </a:spcAft>
              <a:buClr>
                <a:srgbClr val="000000"/>
              </a:buClr>
              <a:buSzPts val="1900"/>
              <a:buFont typeface="Arial"/>
              <a:buNone/>
            </a:pPr>
            <a:r>
              <a:t/>
            </a:r>
            <a:endParaRPr sz="2500">
              <a:solidFill>
                <a:srgbClr val="0A0A0A"/>
              </a:solidFill>
            </a:endParaRPr>
          </a:p>
          <a:p>
            <a:pPr indent="0" lvl="0" marL="0" marR="0" rtl="0" algn="l">
              <a:lnSpc>
                <a:spcPct val="115000"/>
              </a:lnSpc>
              <a:spcBef>
                <a:spcPts val="0"/>
              </a:spcBef>
              <a:spcAft>
                <a:spcPts val="0"/>
              </a:spcAft>
              <a:buClr>
                <a:srgbClr val="000000"/>
              </a:buClr>
              <a:buSzPts val="1900"/>
              <a:buFont typeface="Arial"/>
              <a:buNone/>
            </a:pPr>
            <a:r>
              <a:rPr lang="en-US" sz="2500">
                <a:solidFill>
                  <a:srgbClr val="0A0A0A"/>
                </a:solidFill>
              </a:rPr>
              <a:t>The biggest takeaways from this project that I would like to acknowledge are first, the fact that emerging </a:t>
            </a:r>
            <a:r>
              <a:rPr lang="en-US" sz="2500">
                <a:solidFill>
                  <a:srgbClr val="0A0A0A"/>
                </a:solidFill>
              </a:rPr>
              <a:t>contaminants</a:t>
            </a:r>
            <a:r>
              <a:rPr lang="en-US" sz="2500">
                <a:solidFill>
                  <a:srgbClr val="0A0A0A"/>
                </a:solidFill>
              </a:rPr>
              <a:t> are </a:t>
            </a:r>
            <a:r>
              <a:rPr lang="en-US" sz="2500">
                <a:solidFill>
                  <a:srgbClr val="0A0A0A"/>
                </a:solidFill>
              </a:rPr>
              <a:t>increasing</a:t>
            </a:r>
            <a:r>
              <a:rPr lang="en-US" sz="2500">
                <a:solidFill>
                  <a:srgbClr val="0A0A0A"/>
                </a:solidFill>
              </a:rPr>
              <a:t> in water bodies even in areas near us (Connecticut River Watershed). Also the fact that there are </a:t>
            </a:r>
            <a:r>
              <a:rPr lang="en-US" sz="2500">
                <a:solidFill>
                  <a:srgbClr val="0A0A0A"/>
                </a:solidFill>
              </a:rPr>
              <a:t>approaches</a:t>
            </a:r>
            <a:r>
              <a:rPr lang="en-US" sz="2500">
                <a:solidFill>
                  <a:srgbClr val="0A0A0A"/>
                </a:solidFill>
              </a:rPr>
              <a:t> that can be done by the community to help this issue. For example making and presenting posters, </a:t>
            </a:r>
            <a:r>
              <a:rPr lang="en-US" sz="2500">
                <a:solidFill>
                  <a:srgbClr val="0A0A0A"/>
                </a:solidFill>
              </a:rPr>
              <a:t>attending</a:t>
            </a:r>
            <a:r>
              <a:rPr lang="en-US" sz="2500">
                <a:solidFill>
                  <a:srgbClr val="0A0A0A"/>
                </a:solidFill>
              </a:rPr>
              <a:t> a climate change protest and connecting with others. There are many ways that we can get involved to help stop the </a:t>
            </a:r>
            <a:r>
              <a:rPr lang="en-US" sz="2500">
                <a:solidFill>
                  <a:srgbClr val="0A0A0A"/>
                </a:solidFill>
              </a:rPr>
              <a:t>increase</a:t>
            </a:r>
            <a:r>
              <a:rPr lang="en-US" sz="2500">
                <a:solidFill>
                  <a:srgbClr val="0A0A0A"/>
                </a:solidFill>
              </a:rPr>
              <a:t> of </a:t>
            </a:r>
            <a:r>
              <a:rPr lang="en-US" sz="2500">
                <a:solidFill>
                  <a:srgbClr val="0A0A0A"/>
                </a:solidFill>
              </a:rPr>
              <a:t>emerging</a:t>
            </a:r>
            <a:r>
              <a:rPr lang="en-US" sz="2500">
                <a:solidFill>
                  <a:srgbClr val="0A0A0A"/>
                </a:solidFill>
              </a:rPr>
              <a:t> </a:t>
            </a:r>
            <a:r>
              <a:rPr lang="en-US" sz="2500">
                <a:solidFill>
                  <a:srgbClr val="0A0A0A"/>
                </a:solidFill>
              </a:rPr>
              <a:t>contaminants. Because these ECs are increasing more people throughout the world are getting diseases and      dying. </a:t>
            </a:r>
            <a:endParaRPr i="0" sz="2500" u="none" cap="none" strike="noStrike">
              <a:solidFill>
                <a:srgbClr val="0A0A0A"/>
              </a:solidFill>
            </a:endParaRPr>
          </a:p>
          <a:p>
            <a:pPr indent="0" lvl="0" marL="0" marR="0" rtl="0" algn="l">
              <a:lnSpc>
                <a:spcPct val="100000"/>
              </a:lnSpc>
              <a:spcBef>
                <a:spcPts val="0"/>
              </a:spcBef>
              <a:spcAft>
                <a:spcPts val="0"/>
              </a:spcAft>
              <a:buClr>
                <a:srgbClr val="000000"/>
              </a:buClr>
              <a:buSzPts val="2400"/>
              <a:buFont typeface="Arial"/>
              <a:buNone/>
            </a:pPr>
            <a:br>
              <a:rPr i="0" lang="en-US" sz="2500" u="none" cap="none" strike="noStrike">
                <a:solidFill>
                  <a:schemeClr val="lt1"/>
                </a:solidFill>
              </a:rPr>
            </a:br>
            <a:endParaRPr i="0" sz="2500" u="none" cap="none" strike="noStrike">
              <a:solidFill>
                <a:schemeClr val="lt1"/>
              </a:solidFill>
            </a:endParaRPr>
          </a:p>
        </p:txBody>
      </p:sp>
      <p:sp>
        <p:nvSpPr>
          <p:cNvPr id="111" name="Google Shape;111;p1"/>
          <p:cNvSpPr/>
          <p:nvPr/>
        </p:nvSpPr>
        <p:spPr>
          <a:xfrm>
            <a:off x="32993800" y="31355075"/>
            <a:ext cx="10628100" cy="1376100"/>
          </a:xfrm>
          <a:prstGeom prst="roundRect">
            <a:avLst>
              <a:gd fmla="val 16667" name="adj"/>
            </a:avLst>
          </a:prstGeom>
          <a:solidFill>
            <a:srgbClr val="DBEDF5"/>
          </a:solidFill>
          <a:ln cap="flat" cmpd="sng" w="25400">
            <a:solidFill>
              <a:srgbClr val="6F4A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2400"/>
              <a:buFont typeface="Arial"/>
              <a:buNone/>
            </a:pPr>
            <a:r>
              <a:rPr lang="en-US" sz="2400">
                <a:solidFill>
                  <a:srgbClr val="222222"/>
                </a:solidFill>
              </a:rPr>
              <a:t>I w</a:t>
            </a:r>
            <a:r>
              <a:rPr b="0" i="0" lang="en-US" sz="2400" u="none" cap="none" strike="noStrike">
                <a:solidFill>
                  <a:srgbClr val="222222"/>
                </a:solidFill>
                <a:latin typeface="Arial"/>
                <a:ea typeface="Arial"/>
                <a:cs typeface="Arial"/>
                <a:sym typeface="Arial"/>
              </a:rPr>
              <a:t>ant to thank</a:t>
            </a:r>
            <a:r>
              <a:rPr lang="en-US" sz="2400">
                <a:solidFill>
                  <a:srgbClr val="222222"/>
                </a:solidFill>
              </a:rPr>
              <a:t> my supervisor Timothy Randhir and The CAFE scholars program</a:t>
            </a:r>
            <a:r>
              <a:rPr b="0" i="0" lang="en-US" sz="2400" u="none" cap="none" strike="noStrike">
                <a:solidFill>
                  <a:srgbClr val="222222"/>
                </a:solidFill>
                <a:latin typeface="Arial"/>
                <a:ea typeface="Arial"/>
                <a:cs typeface="Arial"/>
                <a:sym typeface="Arial"/>
              </a:rPr>
              <a:t> for the encouragement and support. I also want to </a:t>
            </a:r>
            <a:r>
              <a:rPr lang="en-US" sz="2400">
                <a:solidFill>
                  <a:srgbClr val="222222"/>
                </a:solidFill>
              </a:rPr>
              <a:t>acknowledge the BASINS program for providing me with maps.</a:t>
            </a:r>
            <a:endParaRPr b="0" i="0" sz="2400" u="none" cap="none" strike="noStrike">
              <a:solidFill>
                <a:srgbClr val="151515"/>
              </a:solidFill>
              <a:latin typeface="Arial"/>
              <a:ea typeface="Arial"/>
              <a:cs typeface="Arial"/>
              <a:sym typeface="Arial"/>
            </a:endParaRPr>
          </a:p>
        </p:txBody>
      </p:sp>
      <p:pic>
        <p:nvPicPr>
          <p:cNvPr id="112" name="Google Shape;112;p1"/>
          <p:cNvPicPr preferRelativeResize="0"/>
          <p:nvPr/>
        </p:nvPicPr>
        <p:blipFill rotWithShape="1">
          <a:blip r:embed="rId4">
            <a:alphaModFix/>
          </a:blip>
          <a:srcRect b="0" l="0" r="0" t="0"/>
          <a:stretch/>
        </p:blipFill>
        <p:spPr>
          <a:xfrm>
            <a:off x="22499700" y="7159000"/>
            <a:ext cx="9867900" cy="7036500"/>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352"/>
              </a:srgbClr>
            </a:outerShdw>
          </a:effectLst>
        </p:spPr>
      </p:pic>
      <p:sp>
        <p:nvSpPr>
          <p:cNvPr id="113" name="Google Shape;113;p1"/>
          <p:cNvSpPr/>
          <p:nvPr/>
        </p:nvSpPr>
        <p:spPr>
          <a:xfrm>
            <a:off x="11470575" y="17095150"/>
            <a:ext cx="10628100" cy="2174700"/>
          </a:xfrm>
          <a:prstGeom prst="roundRect">
            <a:avLst>
              <a:gd fmla="val 16667" name="adj"/>
            </a:avLst>
          </a:prstGeom>
          <a:solidFill>
            <a:srgbClr val="DBEDF5"/>
          </a:solidFill>
          <a:ln cap="flat" cmpd="sng" w="25400">
            <a:solidFill>
              <a:srgbClr val="6F4AB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1200"/>
              </a:spcAft>
              <a:buClr>
                <a:srgbClr val="000000"/>
              </a:buClr>
              <a:buSzPts val="2400"/>
              <a:buFont typeface="Arial"/>
              <a:buNone/>
            </a:pPr>
            <a:r>
              <a:rPr lang="en-US" sz="2500">
                <a:solidFill>
                  <a:srgbClr val="222222"/>
                </a:solidFill>
              </a:rPr>
              <a:t>The methods used in this research consisted of studies found and reviewed in Google Scholar. Data was collected from the program BASINS. This poster mainly focuses on educating the effects on emerging contaminants and how they are increasing and affecting the health of the e</a:t>
            </a:r>
            <a:r>
              <a:rPr lang="en-US" sz="2500">
                <a:solidFill>
                  <a:srgbClr val="222222"/>
                </a:solidFill>
                <a:extLst>
                  <a:ext uri="http://customooxmlschemas.google.com/">
                    <go:slidesCustomData xmlns:go="http://customooxmlschemas.google.com/" textRoundtripDataId="1"/>
                  </a:ext>
                </a:extLst>
              </a:rPr>
              <a:t>nvironment.</a:t>
            </a:r>
            <a:endParaRPr b="0" i="0" sz="2500" u="none" cap="none" strike="noStrike">
              <a:solidFill>
                <a:schemeClr val="lt1"/>
              </a:solidFill>
              <a:latin typeface="Arial"/>
              <a:ea typeface="Arial"/>
              <a:cs typeface="Arial"/>
              <a:sym typeface="Arial"/>
            </a:endParaRPr>
          </a:p>
        </p:txBody>
      </p:sp>
      <p:sp>
        <p:nvSpPr>
          <p:cNvPr id="114" name="Google Shape;114;p1"/>
          <p:cNvSpPr txBox="1"/>
          <p:nvPr/>
        </p:nvSpPr>
        <p:spPr>
          <a:xfrm>
            <a:off x="261257" y="21031200"/>
            <a:ext cx="108963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500">
              <a:latin typeface="Tahoma"/>
              <a:ea typeface="Tahoma"/>
              <a:cs typeface="Tahoma"/>
              <a:sym typeface="Tahoma"/>
            </a:endParaRPr>
          </a:p>
        </p:txBody>
      </p:sp>
      <p:pic>
        <p:nvPicPr>
          <p:cNvPr id="115" name="Google Shape;115;p1"/>
          <p:cNvPicPr preferRelativeResize="0"/>
          <p:nvPr/>
        </p:nvPicPr>
        <p:blipFill>
          <a:blip r:embed="rId5">
            <a:alphaModFix/>
          </a:blip>
          <a:stretch>
            <a:fillRect/>
          </a:stretch>
        </p:blipFill>
        <p:spPr>
          <a:xfrm>
            <a:off x="293850" y="22907975"/>
            <a:ext cx="10518299" cy="9743725"/>
          </a:xfrm>
          <a:prstGeom prst="rect">
            <a:avLst/>
          </a:prstGeom>
          <a:noFill/>
          <a:ln>
            <a:noFill/>
          </a:ln>
        </p:spPr>
      </p:pic>
      <p:pic>
        <p:nvPicPr>
          <p:cNvPr id="116" name="Google Shape;116;p1"/>
          <p:cNvPicPr preferRelativeResize="0"/>
          <p:nvPr/>
        </p:nvPicPr>
        <p:blipFill>
          <a:blip r:embed="rId6">
            <a:alphaModFix/>
          </a:blip>
          <a:stretch>
            <a:fillRect/>
          </a:stretch>
        </p:blipFill>
        <p:spPr>
          <a:xfrm>
            <a:off x="22499700" y="16406875"/>
            <a:ext cx="9844225" cy="6499800"/>
          </a:xfrm>
          <a:prstGeom prst="rect">
            <a:avLst/>
          </a:prstGeom>
          <a:noFill/>
          <a:ln>
            <a:noFill/>
          </a:ln>
        </p:spPr>
      </p:pic>
      <p:pic>
        <p:nvPicPr>
          <p:cNvPr id="117" name="Google Shape;117;p1"/>
          <p:cNvPicPr preferRelativeResize="0"/>
          <p:nvPr/>
        </p:nvPicPr>
        <p:blipFill rotWithShape="1">
          <a:blip r:embed="rId7">
            <a:alphaModFix/>
          </a:blip>
          <a:srcRect b="21840" l="16000" r="-15999" t="-21840"/>
          <a:stretch/>
        </p:blipFill>
        <p:spPr>
          <a:xfrm>
            <a:off x="11470575" y="22763350"/>
            <a:ext cx="8112825" cy="6673149"/>
          </a:xfrm>
          <a:prstGeom prst="rect">
            <a:avLst/>
          </a:prstGeom>
          <a:noFill/>
          <a:ln>
            <a:noFill/>
          </a:ln>
        </p:spPr>
      </p:pic>
      <p:pic>
        <p:nvPicPr>
          <p:cNvPr id="118" name="Google Shape;118;p1"/>
          <p:cNvPicPr preferRelativeResize="0"/>
          <p:nvPr/>
        </p:nvPicPr>
        <p:blipFill>
          <a:blip r:embed="rId8">
            <a:alphaModFix/>
          </a:blip>
          <a:stretch>
            <a:fillRect/>
          </a:stretch>
        </p:blipFill>
        <p:spPr>
          <a:xfrm>
            <a:off x="33136550" y="6018100"/>
            <a:ext cx="9867900" cy="6915724"/>
          </a:xfrm>
          <a:prstGeom prst="rect">
            <a:avLst/>
          </a:prstGeom>
          <a:noFill/>
          <a:ln>
            <a:noFill/>
          </a:ln>
        </p:spPr>
      </p:pic>
      <p:sp>
        <p:nvSpPr>
          <p:cNvPr id="119" name="Google Shape;119;p1"/>
          <p:cNvSpPr txBox="1"/>
          <p:nvPr/>
        </p:nvSpPr>
        <p:spPr>
          <a:xfrm>
            <a:off x="29571043" y="25118050"/>
            <a:ext cx="27729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700">
              <a:solidFill>
                <a:srgbClr val="0A0A0A"/>
              </a:solidFill>
              <a:latin typeface="Tahoma"/>
              <a:ea typeface="Tahoma"/>
              <a:cs typeface="Tahoma"/>
              <a:sym typeface="Tahoma"/>
            </a:endParaRPr>
          </a:p>
        </p:txBody>
      </p:sp>
      <p:sp>
        <p:nvSpPr>
          <p:cNvPr id="120" name="Google Shape;120;p1"/>
          <p:cNvSpPr/>
          <p:nvPr/>
        </p:nvSpPr>
        <p:spPr>
          <a:xfrm>
            <a:off x="33136550" y="13075550"/>
            <a:ext cx="9891600" cy="569400"/>
          </a:xfrm>
          <a:prstGeom prst="roundRect">
            <a:avLst>
              <a:gd fmla="val 16667" name="adj"/>
            </a:avLst>
          </a:prstGeom>
          <a:solidFill>
            <a:srgbClr val="DBEDF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500">
                <a:solidFill>
                  <a:srgbClr val="0A0A0A"/>
                </a:solidFill>
                <a:latin typeface="Tahoma"/>
                <a:ea typeface="Tahoma"/>
                <a:cs typeface="Tahoma"/>
                <a:sym typeface="Tahoma"/>
              </a:rPr>
              <a:t>Figure 7. </a:t>
            </a:r>
            <a:r>
              <a:rPr lang="en-US" sz="2500">
                <a:solidFill>
                  <a:srgbClr val="0A0A0A"/>
                </a:solidFill>
                <a:latin typeface="Tahoma"/>
                <a:ea typeface="Tahoma"/>
                <a:cs typeface="Tahoma"/>
                <a:sym typeface="Tahoma"/>
              </a:rPr>
              <a:t>A</a:t>
            </a:r>
            <a:r>
              <a:rPr lang="en-US" sz="2500">
                <a:solidFill>
                  <a:srgbClr val="0A0A0A"/>
                </a:solidFill>
                <a:latin typeface="Tahoma"/>
                <a:ea typeface="Tahoma"/>
                <a:cs typeface="Tahoma"/>
                <a:sym typeface="Tahoma"/>
              </a:rPr>
              <a:t>pproaches to help reduce emerging contaminants </a:t>
            </a:r>
            <a:endParaRPr sz="2500"/>
          </a:p>
        </p:txBody>
      </p:sp>
      <p:pic>
        <p:nvPicPr>
          <p:cNvPr id="121" name="Google Shape;121;p1"/>
          <p:cNvPicPr preferRelativeResize="0"/>
          <p:nvPr/>
        </p:nvPicPr>
        <p:blipFill>
          <a:blip r:embed="rId9">
            <a:alphaModFix/>
          </a:blip>
          <a:stretch>
            <a:fillRect/>
          </a:stretch>
        </p:blipFill>
        <p:spPr>
          <a:xfrm>
            <a:off x="579125" y="831050"/>
            <a:ext cx="3783325" cy="3567050"/>
          </a:xfrm>
          <a:prstGeom prst="rect">
            <a:avLst/>
          </a:prstGeom>
          <a:noFill/>
          <a:ln>
            <a:noFill/>
          </a:ln>
        </p:spPr>
      </p:pic>
      <p:pic>
        <p:nvPicPr>
          <p:cNvPr id="122" name="Google Shape;122;p1"/>
          <p:cNvPicPr preferRelativeResize="0"/>
          <p:nvPr/>
        </p:nvPicPr>
        <p:blipFill>
          <a:blip r:embed="rId10">
            <a:alphaModFix/>
          </a:blip>
          <a:stretch>
            <a:fillRect/>
          </a:stretch>
        </p:blipFill>
        <p:spPr>
          <a:xfrm>
            <a:off x="39050300" y="933912"/>
            <a:ext cx="3690300" cy="3912460"/>
          </a:xfrm>
          <a:prstGeom prst="rect">
            <a:avLst/>
          </a:prstGeom>
          <a:noFill/>
          <a:ln>
            <a:noFill/>
          </a:ln>
        </p:spPr>
      </p:pic>
      <p:pic>
        <p:nvPicPr>
          <p:cNvPr id="123" name="Google Shape;123;p1"/>
          <p:cNvPicPr preferRelativeResize="0"/>
          <p:nvPr/>
        </p:nvPicPr>
        <p:blipFill>
          <a:blip r:embed="rId11">
            <a:alphaModFix/>
          </a:blip>
          <a:stretch>
            <a:fillRect/>
          </a:stretch>
        </p:blipFill>
        <p:spPr>
          <a:xfrm>
            <a:off x="33251550" y="20586575"/>
            <a:ext cx="9844226" cy="3314100"/>
          </a:xfrm>
          <a:prstGeom prst="rect">
            <a:avLst/>
          </a:prstGeom>
          <a:noFill/>
          <a:ln>
            <a:noFill/>
          </a:ln>
        </p:spPr>
      </p:pic>
      <p:pic>
        <p:nvPicPr>
          <p:cNvPr id="124" name="Google Shape;124;p1"/>
          <p:cNvPicPr preferRelativeResize="0"/>
          <p:nvPr/>
        </p:nvPicPr>
        <p:blipFill>
          <a:blip r:embed="rId12">
            <a:alphaModFix/>
          </a:blip>
          <a:stretch>
            <a:fillRect/>
          </a:stretch>
        </p:blipFill>
        <p:spPr>
          <a:xfrm>
            <a:off x="11580538" y="19338200"/>
            <a:ext cx="10518298" cy="3955399"/>
          </a:xfrm>
          <a:prstGeom prst="rect">
            <a:avLst/>
          </a:prstGeom>
          <a:noFill/>
          <a:ln>
            <a:noFill/>
          </a:ln>
        </p:spPr>
      </p:pic>
      <p:pic>
        <p:nvPicPr>
          <p:cNvPr id="125" name="Google Shape;125;p1"/>
          <p:cNvPicPr preferRelativeResize="0"/>
          <p:nvPr/>
        </p:nvPicPr>
        <p:blipFill>
          <a:blip r:embed="rId13">
            <a:alphaModFix/>
          </a:blip>
          <a:stretch>
            <a:fillRect/>
          </a:stretch>
        </p:blipFill>
        <p:spPr>
          <a:xfrm>
            <a:off x="33254025" y="16124400"/>
            <a:ext cx="9774300" cy="3706575"/>
          </a:xfrm>
          <a:prstGeom prst="rect">
            <a:avLst/>
          </a:prstGeom>
          <a:noFill/>
          <a:ln>
            <a:noFill/>
          </a:ln>
        </p:spPr>
      </p:pic>
      <p:sp>
        <p:nvSpPr>
          <p:cNvPr id="126" name="Google Shape;126;p1"/>
          <p:cNvSpPr/>
          <p:nvPr/>
        </p:nvSpPr>
        <p:spPr>
          <a:xfrm>
            <a:off x="33222350" y="19623575"/>
            <a:ext cx="9867900" cy="963000"/>
          </a:xfrm>
          <a:prstGeom prst="roundRect">
            <a:avLst>
              <a:gd fmla="val 16667" name="adj"/>
            </a:avLst>
          </a:prstGeom>
          <a:solidFill>
            <a:srgbClr val="DBEDF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500"/>
              <a:t>Figure 8. </a:t>
            </a:r>
            <a:r>
              <a:rPr lang="en-US" sz="2500"/>
              <a:t>Ozonation helps get rid of things like viruses and bacteria, heavy metals (Iron, Arsenic… etc.) and  micropollutants.</a:t>
            </a:r>
            <a:endParaRPr sz="2500"/>
          </a:p>
        </p:txBody>
      </p:sp>
      <p:sp>
        <p:nvSpPr>
          <p:cNvPr id="127" name="Google Shape;127;p1"/>
          <p:cNvSpPr/>
          <p:nvPr/>
        </p:nvSpPr>
        <p:spPr>
          <a:xfrm>
            <a:off x="33172325" y="23910125"/>
            <a:ext cx="10015800" cy="569400"/>
          </a:xfrm>
          <a:prstGeom prst="roundRect">
            <a:avLst>
              <a:gd fmla="val 16667" name="adj"/>
            </a:avLst>
          </a:prstGeom>
          <a:solidFill>
            <a:srgbClr val="DBEDF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500"/>
              <a:t>Figure 9. The process of ozonation in water treatment</a:t>
            </a:r>
            <a:endParaRPr sz="2500"/>
          </a:p>
        </p:txBody>
      </p:sp>
      <p:sp>
        <p:nvSpPr>
          <p:cNvPr id="128" name="Google Shape;128;p1"/>
          <p:cNvSpPr/>
          <p:nvPr/>
        </p:nvSpPr>
        <p:spPr>
          <a:xfrm>
            <a:off x="22569775" y="23069150"/>
            <a:ext cx="9774300" cy="754200"/>
          </a:xfrm>
          <a:prstGeom prst="roundRect">
            <a:avLst>
              <a:gd fmla="val 16667" name="adj"/>
            </a:avLst>
          </a:prstGeom>
          <a:solidFill>
            <a:srgbClr val="DBEDF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400"/>
              <a:t>Figure 5. </a:t>
            </a:r>
            <a:r>
              <a:rPr lang="en-US" sz="2400"/>
              <a:t>This picture shows ECs in water that we drink.</a:t>
            </a:r>
            <a:endParaRPr sz="2500"/>
          </a:p>
        </p:txBody>
      </p:sp>
      <p:sp>
        <p:nvSpPr>
          <p:cNvPr id="129" name="Google Shape;129;p1"/>
          <p:cNvSpPr/>
          <p:nvPr/>
        </p:nvSpPr>
        <p:spPr>
          <a:xfrm>
            <a:off x="11446675" y="29358075"/>
            <a:ext cx="10628100" cy="696000"/>
          </a:xfrm>
          <a:prstGeom prst="roundRect">
            <a:avLst>
              <a:gd fmla="val 16667" name="adj"/>
            </a:avLst>
          </a:prstGeom>
          <a:solidFill>
            <a:srgbClr val="DBEDF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t>Figure 2. </a:t>
            </a:r>
            <a:r>
              <a:rPr lang="en-US" sz="2300"/>
              <a:t>Connecticut River Watershed land use. </a:t>
            </a:r>
            <a:endParaRPr sz="2300"/>
          </a:p>
        </p:txBody>
      </p:sp>
      <p:sp>
        <p:nvSpPr>
          <p:cNvPr id="130" name="Google Shape;130;p1"/>
          <p:cNvSpPr/>
          <p:nvPr/>
        </p:nvSpPr>
        <p:spPr>
          <a:xfrm>
            <a:off x="326573" y="21769025"/>
            <a:ext cx="10335900" cy="914400"/>
          </a:xfrm>
          <a:prstGeom prst="roundRect">
            <a:avLst>
              <a:gd fmla="val 16667" name="adj"/>
            </a:avLst>
          </a:prstGeom>
          <a:solidFill>
            <a:srgbClr val="DBEDF5"/>
          </a:solidFill>
          <a:ln cap="flat" cmpd="sng" w="25400">
            <a:solidFill>
              <a:srgbClr val="6F4AB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400"/>
              <a:t>Table 1. F</a:t>
            </a:r>
            <a:r>
              <a:rPr lang="en-US" sz="2400"/>
              <a:t>acts about Emerging </a:t>
            </a:r>
            <a:r>
              <a:rPr lang="en-US" sz="2400"/>
              <a:t>Contaminants</a:t>
            </a:r>
            <a:r>
              <a:rPr lang="en-US" sz="2400"/>
              <a:t> </a:t>
            </a:r>
            <a:endParaRPr sz="2500"/>
          </a:p>
        </p:txBody>
      </p:sp>
      <p:sp>
        <p:nvSpPr>
          <p:cNvPr id="131" name="Google Shape;131;p1"/>
          <p:cNvSpPr/>
          <p:nvPr/>
        </p:nvSpPr>
        <p:spPr>
          <a:xfrm>
            <a:off x="11566975" y="23361950"/>
            <a:ext cx="10548300" cy="696000"/>
          </a:xfrm>
          <a:prstGeom prst="roundRect">
            <a:avLst>
              <a:gd fmla="val 16667" name="adj"/>
            </a:avLst>
          </a:prstGeom>
          <a:solidFill>
            <a:srgbClr val="DBEDF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300"/>
              <a:t>Figure 1. Flow chart </a:t>
            </a:r>
            <a:endParaRPr sz="2300"/>
          </a:p>
        </p:txBody>
      </p:sp>
      <p:sp>
        <p:nvSpPr>
          <p:cNvPr id="132" name="Google Shape;132;p1"/>
          <p:cNvSpPr/>
          <p:nvPr/>
        </p:nvSpPr>
        <p:spPr>
          <a:xfrm>
            <a:off x="22499696" y="13558325"/>
            <a:ext cx="2922900" cy="696000"/>
          </a:xfrm>
          <a:prstGeom prst="roundRect">
            <a:avLst>
              <a:gd fmla="val 16667" name="adj"/>
            </a:avLst>
          </a:prstGeom>
          <a:solidFill>
            <a:srgbClr val="DBEDF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100"/>
              <a:t>Figure 4. </a:t>
            </a:r>
            <a:r>
              <a:rPr lang="en-US" sz="2100"/>
              <a:t>ECs Flow chart. </a:t>
            </a:r>
            <a:endParaRPr sz="2100"/>
          </a:p>
        </p:txBody>
      </p:sp>
      <p:pic>
        <p:nvPicPr>
          <p:cNvPr id="133" name="Google Shape;133;p1"/>
          <p:cNvPicPr preferRelativeResize="0"/>
          <p:nvPr/>
        </p:nvPicPr>
        <p:blipFill>
          <a:blip r:embed="rId14">
            <a:alphaModFix/>
          </a:blip>
          <a:stretch>
            <a:fillRect/>
          </a:stretch>
        </p:blipFill>
        <p:spPr>
          <a:xfrm>
            <a:off x="22709288" y="23985825"/>
            <a:ext cx="8916324" cy="5508514"/>
          </a:xfrm>
          <a:prstGeom prst="rect">
            <a:avLst/>
          </a:prstGeom>
          <a:noFill/>
          <a:ln>
            <a:noFill/>
          </a:ln>
        </p:spPr>
      </p:pic>
      <p:pic>
        <p:nvPicPr>
          <p:cNvPr id="134" name="Google Shape;134;p1"/>
          <p:cNvPicPr preferRelativeResize="0"/>
          <p:nvPr/>
        </p:nvPicPr>
        <p:blipFill>
          <a:blip r:embed="rId15">
            <a:alphaModFix/>
          </a:blip>
          <a:stretch>
            <a:fillRect/>
          </a:stretch>
        </p:blipFill>
        <p:spPr>
          <a:xfrm>
            <a:off x="27006950" y="23985825"/>
            <a:ext cx="5336975" cy="5508524"/>
          </a:xfrm>
          <a:prstGeom prst="rect">
            <a:avLst/>
          </a:prstGeom>
          <a:noFill/>
          <a:ln>
            <a:noFill/>
          </a:ln>
        </p:spPr>
      </p:pic>
      <p:pic>
        <p:nvPicPr>
          <p:cNvPr id="135" name="Google Shape;135;p1"/>
          <p:cNvPicPr preferRelativeResize="0"/>
          <p:nvPr/>
        </p:nvPicPr>
        <p:blipFill>
          <a:blip r:embed="rId16">
            <a:alphaModFix/>
          </a:blip>
          <a:stretch>
            <a:fillRect/>
          </a:stretch>
        </p:blipFill>
        <p:spPr>
          <a:xfrm>
            <a:off x="22709312" y="29494350"/>
            <a:ext cx="9634624" cy="1599150"/>
          </a:xfrm>
          <a:prstGeom prst="rect">
            <a:avLst/>
          </a:prstGeom>
          <a:noFill/>
          <a:ln>
            <a:noFill/>
          </a:ln>
        </p:spPr>
      </p:pic>
      <p:pic>
        <p:nvPicPr>
          <p:cNvPr id="136" name="Google Shape;136;p1"/>
          <p:cNvPicPr preferRelativeResize="0"/>
          <p:nvPr/>
        </p:nvPicPr>
        <p:blipFill>
          <a:blip r:embed="rId17">
            <a:alphaModFix/>
          </a:blip>
          <a:stretch>
            <a:fillRect/>
          </a:stretch>
        </p:blipFill>
        <p:spPr>
          <a:xfrm>
            <a:off x="18322400" y="27883700"/>
            <a:ext cx="3783324" cy="1376025"/>
          </a:xfrm>
          <a:prstGeom prst="rect">
            <a:avLst/>
          </a:prstGeom>
          <a:noFill/>
          <a:ln>
            <a:noFill/>
          </a:ln>
        </p:spPr>
      </p:pic>
      <p:pic>
        <p:nvPicPr>
          <p:cNvPr id="137" name="Google Shape;137;p1"/>
          <p:cNvPicPr preferRelativeResize="0"/>
          <p:nvPr/>
        </p:nvPicPr>
        <p:blipFill>
          <a:blip r:embed="rId18">
            <a:alphaModFix/>
          </a:blip>
          <a:stretch>
            <a:fillRect/>
          </a:stretch>
        </p:blipFill>
        <p:spPr>
          <a:xfrm>
            <a:off x="11491175" y="30130775"/>
            <a:ext cx="10518298" cy="1827700"/>
          </a:xfrm>
          <a:prstGeom prst="rect">
            <a:avLst/>
          </a:prstGeom>
          <a:noFill/>
          <a:ln>
            <a:noFill/>
          </a:ln>
        </p:spPr>
      </p:pic>
      <p:sp>
        <p:nvSpPr>
          <p:cNvPr id="138" name="Google Shape;138;p1"/>
          <p:cNvSpPr/>
          <p:nvPr/>
        </p:nvSpPr>
        <p:spPr>
          <a:xfrm>
            <a:off x="11430000" y="32035175"/>
            <a:ext cx="10628100" cy="696000"/>
          </a:xfrm>
          <a:prstGeom prst="roundRect">
            <a:avLst>
              <a:gd fmla="val 16667" name="adj"/>
            </a:avLst>
          </a:prstGeom>
          <a:solidFill>
            <a:srgbClr val="DBEDF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500"/>
              <a:t>Figure 3. </a:t>
            </a:r>
            <a:r>
              <a:rPr lang="en-US" sz="2500"/>
              <a:t>BASINS startup. </a:t>
            </a:r>
            <a:endParaRPr sz="2500"/>
          </a:p>
        </p:txBody>
      </p:sp>
      <p:sp>
        <p:nvSpPr>
          <p:cNvPr id="139" name="Google Shape;139;p1"/>
          <p:cNvSpPr/>
          <p:nvPr/>
        </p:nvSpPr>
        <p:spPr>
          <a:xfrm>
            <a:off x="22628300" y="31537000"/>
            <a:ext cx="9634500" cy="1221900"/>
          </a:xfrm>
          <a:prstGeom prst="roundRect">
            <a:avLst>
              <a:gd fmla="val 16667" name="adj"/>
            </a:avLst>
          </a:prstGeom>
          <a:solidFill>
            <a:srgbClr val="DBEDF5"/>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2200"/>
              <a:t>Figure 6. </a:t>
            </a:r>
            <a:r>
              <a:rPr lang="en-US" sz="2200"/>
              <a:t>BASINS map and legend.</a:t>
            </a:r>
            <a:endParaRPr sz="2200"/>
          </a:p>
        </p:txBody>
      </p:sp>
      <p:pic>
        <p:nvPicPr>
          <p:cNvPr id="140" name="Google Shape;140;p1"/>
          <p:cNvPicPr preferRelativeResize="0"/>
          <p:nvPr/>
        </p:nvPicPr>
        <p:blipFill>
          <a:blip r:embed="rId19">
            <a:alphaModFix/>
          </a:blip>
          <a:stretch>
            <a:fillRect/>
          </a:stretch>
        </p:blipFill>
        <p:spPr>
          <a:xfrm>
            <a:off x="18423525" y="24254663"/>
            <a:ext cx="3690300" cy="35306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hute">
  <a:themeElements>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Lesieur Adam</dc:creator>
</cp:coreProperties>
</file>